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65" r:id="rId3"/>
    <p:sldId id="268" r:id="rId4"/>
    <p:sldId id="269" r:id="rId5"/>
    <p:sldId id="267" r:id="rId6"/>
    <p:sldId id="270" r:id="rId7"/>
    <p:sldId id="271" r:id="rId8"/>
    <p:sldId id="272" r:id="rId9"/>
    <p:sldId id="275" r:id="rId10"/>
    <p:sldId id="276" r:id="rId11"/>
    <p:sldId id="274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atilda" panose="020B0604020202020204" charset="0"/>
      <p:regular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8A0000"/>
    <a:srgbClr val="66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83" d="100"/>
          <a:sy n="83" d="100"/>
        </p:scale>
        <p:origin x="145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C9891-927A-4FF6-9C8A-2EE0B8172CF1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6F9643B-9FC8-4003-B250-95C747DD8B07}">
      <dgm:prSet phldrT="[Текст]" custT="1"/>
      <dgm:spPr/>
      <dgm:t>
        <a:bodyPr/>
        <a:lstStyle/>
        <a:p>
          <a:pPr algn="ctr"/>
          <a:r>
            <a:rPr lang="ru-RU" sz="1000" b="1" dirty="0" smtClean="0">
              <a:solidFill>
                <a:schemeClr val="tx1"/>
              </a:solidFill>
            </a:rPr>
            <a:t>ПРОБЛЕМА</a:t>
          </a:r>
        </a:p>
        <a:p>
          <a:pPr algn="ctr"/>
          <a:r>
            <a:rPr lang="ru-RU" sz="1000" b="1" dirty="0" smtClean="0">
              <a:solidFill>
                <a:schemeClr val="tx1"/>
              </a:solidFill>
            </a:rPr>
            <a:t>1</a:t>
          </a:r>
          <a:endParaRPr lang="ru-RU" sz="1000" b="1" dirty="0">
            <a:solidFill>
              <a:schemeClr val="tx1"/>
            </a:solidFill>
          </a:endParaRPr>
        </a:p>
      </dgm:t>
    </dgm:pt>
    <dgm:pt modelId="{9325A68B-29EF-4A04-8C43-CCF942B83217}" type="parTrans" cxnId="{D5EC62E4-8053-4666-AF4D-3948FAD5B081}">
      <dgm:prSet/>
      <dgm:spPr/>
      <dgm:t>
        <a:bodyPr/>
        <a:lstStyle/>
        <a:p>
          <a:endParaRPr lang="ru-RU"/>
        </a:p>
      </dgm:t>
    </dgm:pt>
    <dgm:pt modelId="{A01D67FF-D0C5-42BD-91C4-B2798AFDEC16}" type="sibTrans" cxnId="{D5EC62E4-8053-4666-AF4D-3948FAD5B081}">
      <dgm:prSet/>
      <dgm:spPr/>
      <dgm:t>
        <a:bodyPr/>
        <a:lstStyle/>
        <a:p>
          <a:endParaRPr lang="ru-RU"/>
        </a:p>
      </dgm:t>
    </dgm:pt>
    <dgm:pt modelId="{983CF3C4-8325-4F44-9E9B-FCA1BE2D460D}">
      <dgm:prSet phldrT="[Текст]"/>
      <dgm:spPr/>
      <dgm:t>
        <a:bodyPr/>
        <a:lstStyle/>
        <a:p>
          <a:r>
            <a:rPr lang="ru-RU" dirty="0" smtClean="0"/>
            <a:t>Недостаточная обеспеченность школы квалифицированными кадрами </a:t>
          </a:r>
          <a:endParaRPr lang="ru-RU" dirty="0"/>
        </a:p>
      </dgm:t>
    </dgm:pt>
    <dgm:pt modelId="{2072DF29-1C38-4D61-8CB8-393DDEA00121}" type="parTrans" cxnId="{D2984A2D-E312-436C-BECC-FCCAACDB49F7}">
      <dgm:prSet/>
      <dgm:spPr/>
      <dgm:t>
        <a:bodyPr/>
        <a:lstStyle/>
        <a:p>
          <a:endParaRPr lang="ru-RU"/>
        </a:p>
      </dgm:t>
    </dgm:pt>
    <dgm:pt modelId="{EA300BFD-679F-4396-944B-D8252F40AB37}" type="sibTrans" cxnId="{D2984A2D-E312-436C-BECC-FCCAACDB49F7}">
      <dgm:prSet/>
      <dgm:spPr/>
      <dgm:t>
        <a:bodyPr/>
        <a:lstStyle/>
        <a:p>
          <a:endParaRPr lang="ru-RU"/>
        </a:p>
      </dgm:t>
    </dgm:pt>
    <dgm:pt modelId="{C38627F4-40AE-413B-8D44-1457E66CBF71}">
      <dgm:prSet phldrT="[Текст]"/>
      <dgm:spPr/>
      <dgm:t>
        <a:bodyPr/>
        <a:lstStyle/>
        <a:p>
          <a:r>
            <a:rPr lang="ru-RU" dirty="0" smtClean="0"/>
            <a:t>Загруженность педагогов </a:t>
          </a:r>
          <a:endParaRPr lang="ru-RU" dirty="0"/>
        </a:p>
      </dgm:t>
    </dgm:pt>
    <dgm:pt modelId="{F0A4148D-0C40-4221-AF0C-DF4E262F5261}" type="parTrans" cxnId="{CB8290B1-B5BD-43BB-B334-A675CD5D4D6C}">
      <dgm:prSet/>
      <dgm:spPr/>
      <dgm:t>
        <a:bodyPr/>
        <a:lstStyle/>
        <a:p>
          <a:endParaRPr lang="ru-RU"/>
        </a:p>
      </dgm:t>
    </dgm:pt>
    <dgm:pt modelId="{F0717615-8835-43A3-8AEC-58E110CAF3AF}" type="sibTrans" cxnId="{CB8290B1-B5BD-43BB-B334-A675CD5D4D6C}">
      <dgm:prSet/>
      <dgm:spPr/>
      <dgm:t>
        <a:bodyPr/>
        <a:lstStyle/>
        <a:p>
          <a:endParaRPr lang="ru-RU"/>
        </a:p>
      </dgm:t>
    </dgm:pt>
    <dgm:pt modelId="{91C5A9F7-41FA-4007-B70C-A73C6D7EA83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ПРОБЛЕМА</a:t>
          </a:r>
        </a:p>
        <a:p>
          <a:r>
            <a:rPr lang="ru-RU" dirty="0" smtClean="0">
              <a:solidFill>
                <a:schemeClr val="tx1"/>
              </a:solidFill>
            </a:rPr>
            <a:t>3</a:t>
          </a:r>
          <a:endParaRPr lang="ru-RU" dirty="0">
            <a:solidFill>
              <a:schemeClr val="tx1"/>
            </a:solidFill>
          </a:endParaRPr>
        </a:p>
      </dgm:t>
    </dgm:pt>
    <dgm:pt modelId="{9BF483CA-5A7B-4BAE-BA89-B0236D61F1C0}" type="parTrans" cxnId="{CE0D3648-4D15-4AF0-81F9-273F9BE2B2A0}">
      <dgm:prSet/>
      <dgm:spPr/>
      <dgm:t>
        <a:bodyPr/>
        <a:lstStyle/>
        <a:p>
          <a:endParaRPr lang="ru-RU"/>
        </a:p>
      </dgm:t>
    </dgm:pt>
    <dgm:pt modelId="{B1B72A3E-DD01-4700-A83C-14E6684DBED7}" type="sibTrans" cxnId="{CE0D3648-4D15-4AF0-81F9-273F9BE2B2A0}">
      <dgm:prSet/>
      <dgm:spPr/>
      <dgm:t>
        <a:bodyPr/>
        <a:lstStyle/>
        <a:p>
          <a:endParaRPr lang="ru-RU"/>
        </a:p>
      </dgm:t>
    </dgm:pt>
    <dgm:pt modelId="{43C275CE-1E74-424D-8F96-5AC881272905}">
      <dgm:prSet phldrT="[Текст]"/>
      <dgm:spPr/>
      <dgm:t>
        <a:bodyPr/>
        <a:lstStyle/>
        <a:p>
          <a:r>
            <a:rPr lang="ru-RU" dirty="0" smtClean="0"/>
            <a:t>Слабая организация методической службы школы</a:t>
          </a:r>
          <a:endParaRPr lang="ru-RU" dirty="0"/>
        </a:p>
      </dgm:t>
    </dgm:pt>
    <dgm:pt modelId="{DCA2E211-162D-4E4B-8A1B-4569143219F5}" type="parTrans" cxnId="{5A17955A-16E1-4943-8564-32F8F3D6A8EB}">
      <dgm:prSet/>
      <dgm:spPr/>
      <dgm:t>
        <a:bodyPr/>
        <a:lstStyle/>
        <a:p>
          <a:endParaRPr lang="ru-RU"/>
        </a:p>
      </dgm:t>
    </dgm:pt>
    <dgm:pt modelId="{9240E313-2235-4C08-AB55-88C4B389AEC6}" type="sibTrans" cxnId="{5A17955A-16E1-4943-8564-32F8F3D6A8EB}">
      <dgm:prSet/>
      <dgm:spPr/>
      <dgm:t>
        <a:bodyPr/>
        <a:lstStyle/>
        <a:p>
          <a:endParaRPr lang="ru-RU"/>
        </a:p>
      </dgm:t>
    </dgm:pt>
    <dgm:pt modelId="{0957CD4E-5FE2-48A8-BCDB-FA9744E41236}">
      <dgm:prSet/>
      <dgm:spPr/>
      <dgm:t>
        <a:bodyPr/>
        <a:lstStyle/>
        <a:p>
          <a:r>
            <a:rPr lang="ru-RU" dirty="0" smtClean="0"/>
            <a:t>Низкий социальный статус семей </a:t>
          </a:r>
          <a:endParaRPr lang="ru-RU" dirty="0"/>
        </a:p>
      </dgm:t>
    </dgm:pt>
    <dgm:pt modelId="{332530F7-AF83-469F-A119-F26114F9B83B}" type="parTrans" cxnId="{36D9F9A4-7713-444E-8300-0C2923FD317A}">
      <dgm:prSet/>
      <dgm:spPr/>
      <dgm:t>
        <a:bodyPr/>
        <a:lstStyle/>
        <a:p>
          <a:endParaRPr lang="ru-RU"/>
        </a:p>
      </dgm:t>
    </dgm:pt>
    <dgm:pt modelId="{B88B79DB-03DC-4D89-AD54-B3DDBAD122BC}" type="sibTrans" cxnId="{36D9F9A4-7713-444E-8300-0C2923FD317A}">
      <dgm:prSet/>
      <dgm:spPr/>
      <dgm:t>
        <a:bodyPr/>
        <a:lstStyle/>
        <a:p>
          <a:endParaRPr lang="ru-RU"/>
        </a:p>
      </dgm:t>
    </dgm:pt>
    <dgm:pt modelId="{81BDF078-8261-42AA-9A77-C16B0C3D8E7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ПРОБЛЕМА</a:t>
          </a:r>
        </a:p>
        <a:p>
          <a:r>
            <a:rPr lang="ru-RU" dirty="0" smtClean="0">
              <a:solidFill>
                <a:schemeClr val="tx1"/>
              </a:solidFill>
            </a:rPr>
            <a:t>4</a:t>
          </a:r>
          <a:endParaRPr lang="ru-RU" dirty="0">
            <a:solidFill>
              <a:schemeClr val="tx1"/>
            </a:solidFill>
          </a:endParaRPr>
        </a:p>
      </dgm:t>
    </dgm:pt>
    <dgm:pt modelId="{3EB835E7-0EDC-4B4B-B551-642B7FDAD95A}" type="sibTrans" cxnId="{E03CF9A3-7ED3-478C-A23A-47B771307A89}">
      <dgm:prSet/>
      <dgm:spPr/>
      <dgm:t>
        <a:bodyPr/>
        <a:lstStyle/>
        <a:p>
          <a:endParaRPr lang="ru-RU"/>
        </a:p>
      </dgm:t>
    </dgm:pt>
    <dgm:pt modelId="{7A080D89-F10E-4497-AEBD-84D1C31B5779}" type="parTrans" cxnId="{E03CF9A3-7ED3-478C-A23A-47B771307A89}">
      <dgm:prSet/>
      <dgm:spPr/>
      <dgm:t>
        <a:bodyPr/>
        <a:lstStyle/>
        <a:p>
          <a:endParaRPr lang="ru-RU"/>
        </a:p>
      </dgm:t>
    </dgm:pt>
    <dgm:pt modelId="{C6F4D0AF-4C60-433C-9C7E-317E9CA690E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ПРОБЛЕМА</a:t>
          </a:r>
        </a:p>
        <a:p>
          <a:r>
            <a:rPr lang="ru-RU" dirty="0" smtClean="0">
              <a:solidFill>
                <a:schemeClr val="tx1"/>
              </a:solidFill>
            </a:rPr>
            <a:t>2</a:t>
          </a:r>
          <a:endParaRPr lang="ru-RU" dirty="0">
            <a:solidFill>
              <a:schemeClr val="tx1"/>
            </a:solidFill>
          </a:endParaRPr>
        </a:p>
      </dgm:t>
    </dgm:pt>
    <dgm:pt modelId="{ED173B9B-E0BF-4AF2-B3B6-1AD523C9DE02}" type="sibTrans" cxnId="{14EC2BDE-41A3-4FFB-A30F-0FC7574623F7}">
      <dgm:prSet/>
      <dgm:spPr/>
      <dgm:t>
        <a:bodyPr/>
        <a:lstStyle/>
        <a:p>
          <a:endParaRPr lang="ru-RU"/>
        </a:p>
      </dgm:t>
    </dgm:pt>
    <dgm:pt modelId="{18C681D6-38B4-4D79-A3D9-E03A2B43EE97}" type="parTrans" cxnId="{14EC2BDE-41A3-4FFB-A30F-0FC7574623F7}">
      <dgm:prSet/>
      <dgm:spPr/>
      <dgm:t>
        <a:bodyPr/>
        <a:lstStyle/>
        <a:p>
          <a:endParaRPr lang="ru-RU"/>
        </a:p>
      </dgm:t>
    </dgm:pt>
    <dgm:pt modelId="{0D1BA775-7AF9-4D07-A7C7-7D8B7707D51E}" type="pres">
      <dgm:prSet presAssocID="{B33C9891-927A-4FF6-9C8A-2EE0B8172CF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B78439-47C1-4C2D-BAD1-ED6AD73C1B3E}" type="pres">
      <dgm:prSet presAssocID="{F6F9643B-9FC8-4003-B250-95C747DD8B07}" presName="composite" presStyleCnt="0"/>
      <dgm:spPr/>
      <dgm:t>
        <a:bodyPr/>
        <a:lstStyle/>
        <a:p>
          <a:endParaRPr lang="ru-RU"/>
        </a:p>
      </dgm:t>
    </dgm:pt>
    <dgm:pt modelId="{2D70B01A-BF14-48F1-992B-426074A379E4}" type="pres">
      <dgm:prSet presAssocID="{F6F9643B-9FC8-4003-B250-95C747DD8B0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490FC3-E11F-4932-8E29-FC91224495FF}" type="pres">
      <dgm:prSet presAssocID="{F6F9643B-9FC8-4003-B250-95C747DD8B07}" presName="descendantText" presStyleLbl="alignAcc1" presStyleIdx="0" presStyleCnt="4" custLinFactNeighborX="1947" custLinFactNeighborY="-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E14BA-A45A-48B5-A551-DA0790DF455F}" type="pres">
      <dgm:prSet presAssocID="{A01D67FF-D0C5-42BD-91C4-B2798AFDEC16}" presName="sp" presStyleCnt="0"/>
      <dgm:spPr/>
      <dgm:t>
        <a:bodyPr/>
        <a:lstStyle/>
        <a:p>
          <a:endParaRPr lang="ru-RU"/>
        </a:p>
      </dgm:t>
    </dgm:pt>
    <dgm:pt modelId="{99E687B5-FC8C-48D9-9E46-18E470F25E8B}" type="pres">
      <dgm:prSet presAssocID="{C6F4D0AF-4C60-433C-9C7E-317E9CA690ED}" presName="composite" presStyleCnt="0"/>
      <dgm:spPr/>
      <dgm:t>
        <a:bodyPr/>
        <a:lstStyle/>
        <a:p>
          <a:endParaRPr lang="ru-RU"/>
        </a:p>
      </dgm:t>
    </dgm:pt>
    <dgm:pt modelId="{51D7F224-D4F3-456A-B250-5B8948A5272B}" type="pres">
      <dgm:prSet presAssocID="{C6F4D0AF-4C60-433C-9C7E-317E9CA690E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53BB0-8E51-4EFE-B07E-B0D8C91E444A}" type="pres">
      <dgm:prSet presAssocID="{C6F4D0AF-4C60-433C-9C7E-317E9CA690E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36592-7791-4A19-8FA2-3A0BAF07288A}" type="pres">
      <dgm:prSet presAssocID="{ED173B9B-E0BF-4AF2-B3B6-1AD523C9DE02}" presName="sp" presStyleCnt="0"/>
      <dgm:spPr/>
      <dgm:t>
        <a:bodyPr/>
        <a:lstStyle/>
        <a:p>
          <a:endParaRPr lang="ru-RU"/>
        </a:p>
      </dgm:t>
    </dgm:pt>
    <dgm:pt modelId="{2BAD9435-EF91-4490-9725-43BC6725055E}" type="pres">
      <dgm:prSet presAssocID="{91C5A9F7-41FA-4007-B70C-A73C6D7EA834}" presName="composite" presStyleCnt="0"/>
      <dgm:spPr/>
      <dgm:t>
        <a:bodyPr/>
        <a:lstStyle/>
        <a:p>
          <a:endParaRPr lang="ru-RU"/>
        </a:p>
      </dgm:t>
    </dgm:pt>
    <dgm:pt modelId="{49DA8AF3-41CC-4BD4-853F-240086FADB94}" type="pres">
      <dgm:prSet presAssocID="{91C5A9F7-41FA-4007-B70C-A73C6D7EA83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FA08E-8F5C-48FD-B1D5-77C2B630AF02}" type="pres">
      <dgm:prSet presAssocID="{91C5A9F7-41FA-4007-B70C-A73C6D7EA83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497733-0376-4FFA-943B-A27FD8070E5F}" type="pres">
      <dgm:prSet presAssocID="{B1B72A3E-DD01-4700-A83C-14E6684DBED7}" presName="sp" presStyleCnt="0"/>
      <dgm:spPr/>
      <dgm:t>
        <a:bodyPr/>
        <a:lstStyle/>
        <a:p>
          <a:endParaRPr lang="ru-RU"/>
        </a:p>
      </dgm:t>
    </dgm:pt>
    <dgm:pt modelId="{458FF491-AF3C-4033-9A71-C124731EA537}" type="pres">
      <dgm:prSet presAssocID="{81BDF078-8261-42AA-9A77-C16B0C3D8E73}" presName="composite" presStyleCnt="0"/>
      <dgm:spPr/>
      <dgm:t>
        <a:bodyPr/>
        <a:lstStyle/>
        <a:p>
          <a:endParaRPr lang="ru-RU"/>
        </a:p>
      </dgm:t>
    </dgm:pt>
    <dgm:pt modelId="{9DEA7909-D28E-4701-BEF1-2E6B7D5F1151}" type="pres">
      <dgm:prSet presAssocID="{81BDF078-8261-42AA-9A77-C16B0C3D8E7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879C6-BA67-4391-B266-73BADA921FF6}" type="pres">
      <dgm:prSet presAssocID="{81BDF078-8261-42AA-9A77-C16B0C3D8E73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0D3648-4D15-4AF0-81F9-273F9BE2B2A0}" srcId="{B33C9891-927A-4FF6-9C8A-2EE0B8172CF1}" destId="{91C5A9F7-41FA-4007-B70C-A73C6D7EA834}" srcOrd="2" destOrd="0" parTransId="{9BF483CA-5A7B-4BAE-BA89-B0236D61F1C0}" sibTransId="{B1B72A3E-DD01-4700-A83C-14E6684DBED7}"/>
    <dgm:cxn modelId="{D5EC62E4-8053-4666-AF4D-3948FAD5B081}" srcId="{B33C9891-927A-4FF6-9C8A-2EE0B8172CF1}" destId="{F6F9643B-9FC8-4003-B250-95C747DD8B07}" srcOrd="0" destOrd="0" parTransId="{9325A68B-29EF-4A04-8C43-CCF942B83217}" sibTransId="{A01D67FF-D0C5-42BD-91C4-B2798AFDEC16}"/>
    <dgm:cxn modelId="{E03CF9A3-7ED3-478C-A23A-47B771307A89}" srcId="{B33C9891-927A-4FF6-9C8A-2EE0B8172CF1}" destId="{81BDF078-8261-42AA-9A77-C16B0C3D8E73}" srcOrd="3" destOrd="0" parTransId="{7A080D89-F10E-4497-AEBD-84D1C31B5779}" sibTransId="{3EB835E7-0EDC-4B4B-B551-642B7FDAD95A}"/>
    <dgm:cxn modelId="{CF05E9AD-0186-49AF-AF26-0B069711EE77}" type="presOf" srcId="{B33C9891-927A-4FF6-9C8A-2EE0B8172CF1}" destId="{0D1BA775-7AF9-4D07-A7C7-7D8B7707D51E}" srcOrd="0" destOrd="0" presId="urn:microsoft.com/office/officeart/2005/8/layout/chevron2"/>
    <dgm:cxn modelId="{A9DBE755-2A3A-4345-B15E-7BAED076D34F}" type="presOf" srcId="{C6F4D0AF-4C60-433C-9C7E-317E9CA690ED}" destId="{51D7F224-D4F3-456A-B250-5B8948A5272B}" srcOrd="0" destOrd="0" presId="urn:microsoft.com/office/officeart/2005/8/layout/chevron2"/>
    <dgm:cxn modelId="{F3691A50-CA47-49D8-9BDB-ACA222B78715}" type="presOf" srcId="{91C5A9F7-41FA-4007-B70C-A73C6D7EA834}" destId="{49DA8AF3-41CC-4BD4-853F-240086FADB94}" srcOrd="0" destOrd="0" presId="urn:microsoft.com/office/officeart/2005/8/layout/chevron2"/>
    <dgm:cxn modelId="{36D9F9A4-7713-444E-8300-0C2923FD317A}" srcId="{81BDF078-8261-42AA-9A77-C16B0C3D8E73}" destId="{0957CD4E-5FE2-48A8-BCDB-FA9744E41236}" srcOrd="0" destOrd="0" parTransId="{332530F7-AF83-469F-A119-F26114F9B83B}" sibTransId="{B88B79DB-03DC-4D89-AD54-B3DDBAD122BC}"/>
    <dgm:cxn modelId="{14EC2BDE-41A3-4FFB-A30F-0FC7574623F7}" srcId="{B33C9891-927A-4FF6-9C8A-2EE0B8172CF1}" destId="{C6F4D0AF-4C60-433C-9C7E-317E9CA690ED}" srcOrd="1" destOrd="0" parTransId="{18C681D6-38B4-4D79-A3D9-E03A2B43EE97}" sibTransId="{ED173B9B-E0BF-4AF2-B3B6-1AD523C9DE02}"/>
    <dgm:cxn modelId="{BFE17977-0B09-425B-B00C-9C462BBFA000}" type="presOf" srcId="{43C275CE-1E74-424D-8F96-5AC881272905}" destId="{2ABFA08E-8F5C-48FD-B1D5-77C2B630AF02}" srcOrd="0" destOrd="0" presId="urn:microsoft.com/office/officeart/2005/8/layout/chevron2"/>
    <dgm:cxn modelId="{5A17955A-16E1-4943-8564-32F8F3D6A8EB}" srcId="{91C5A9F7-41FA-4007-B70C-A73C6D7EA834}" destId="{43C275CE-1E74-424D-8F96-5AC881272905}" srcOrd="0" destOrd="0" parTransId="{DCA2E211-162D-4E4B-8A1B-4569143219F5}" sibTransId="{9240E313-2235-4C08-AB55-88C4B389AEC6}"/>
    <dgm:cxn modelId="{B3C9CBC7-222E-4830-AAFA-498B1845B13C}" type="presOf" srcId="{F6F9643B-9FC8-4003-B250-95C747DD8B07}" destId="{2D70B01A-BF14-48F1-992B-426074A379E4}" srcOrd="0" destOrd="0" presId="urn:microsoft.com/office/officeart/2005/8/layout/chevron2"/>
    <dgm:cxn modelId="{761E6FD7-D6AC-49EB-B17F-974D0C834F05}" type="presOf" srcId="{983CF3C4-8325-4F44-9E9B-FCA1BE2D460D}" destId="{32490FC3-E11F-4932-8E29-FC91224495FF}" srcOrd="0" destOrd="0" presId="urn:microsoft.com/office/officeart/2005/8/layout/chevron2"/>
    <dgm:cxn modelId="{D2984A2D-E312-436C-BECC-FCCAACDB49F7}" srcId="{F6F9643B-9FC8-4003-B250-95C747DD8B07}" destId="{983CF3C4-8325-4F44-9E9B-FCA1BE2D460D}" srcOrd="0" destOrd="0" parTransId="{2072DF29-1C38-4D61-8CB8-393DDEA00121}" sibTransId="{EA300BFD-679F-4396-944B-D8252F40AB37}"/>
    <dgm:cxn modelId="{DB788B1F-695B-474D-B354-97D1DA495E6F}" type="presOf" srcId="{0957CD4E-5FE2-48A8-BCDB-FA9744E41236}" destId="{528879C6-BA67-4391-B266-73BADA921FF6}" srcOrd="0" destOrd="0" presId="urn:microsoft.com/office/officeart/2005/8/layout/chevron2"/>
    <dgm:cxn modelId="{703A988A-B5E8-4936-9D36-8EA71204ACFE}" type="presOf" srcId="{C38627F4-40AE-413B-8D44-1457E66CBF71}" destId="{ADC53BB0-8E51-4EFE-B07E-B0D8C91E444A}" srcOrd="0" destOrd="0" presId="urn:microsoft.com/office/officeart/2005/8/layout/chevron2"/>
    <dgm:cxn modelId="{CB8290B1-B5BD-43BB-B334-A675CD5D4D6C}" srcId="{C6F4D0AF-4C60-433C-9C7E-317E9CA690ED}" destId="{C38627F4-40AE-413B-8D44-1457E66CBF71}" srcOrd="0" destOrd="0" parTransId="{F0A4148D-0C40-4221-AF0C-DF4E262F5261}" sibTransId="{F0717615-8835-43A3-8AEC-58E110CAF3AF}"/>
    <dgm:cxn modelId="{A56995F3-86BE-4459-852A-611743648F42}" type="presOf" srcId="{81BDF078-8261-42AA-9A77-C16B0C3D8E73}" destId="{9DEA7909-D28E-4701-BEF1-2E6B7D5F1151}" srcOrd="0" destOrd="0" presId="urn:microsoft.com/office/officeart/2005/8/layout/chevron2"/>
    <dgm:cxn modelId="{681E7610-5D8F-4CBE-8741-DCE5B378C22D}" type="presParOf" srcId="{0D1BA775-7AF9-4D07-A7C7-7D8B7707D51E}" destId="{C2B78439-47C1-4C2D-BAD1-ED6AD73C1B3E}" srcOrd="0" destOrd="0" presId="urn:microsoft.com/office/officeart/2005/8/layout/chevron2"/>
    <dgm:cxn modelId="{271B8399-FE54-45CD-BC36-8293D5A09CCF}" type="presParOf" srcId="{C2B78439-47C1-4C2D-BAD1-ED6AD73C1B3E}" destId="{2D70B01A-BF14-48F1-992B-426074A379E4}" srcOrd="0" destOrd="0" presId="urn:microsoft.com/office/officeart/2005/8/layout/chevron2"/>
    <dgm:cxn modelId="{B5F44999-1D32-4EE4-B911-C2B75EFF34CD}" type="presParOf" srcId="{C2B78439-47C1-4C2D-BAD1-ED6AD73C1B3E}" destId="{32490FC3-E11F-4932-8E29-FC91224495FF}" srcOrd="1" destOrd="0" presId="urn:microsoft.com/office/officeart/2005/8/layout/chevron2"/>
    <dgm:cxn modelId="{2D4361C0-7968-4885-B90D-48C737F400CB}" type="presParOf" srcId="{0D1BA775-7AF9-4D07-A7C7-7D8B7707D51E}" destId="{639E14BA-A45A-48B5-A551-DA0790DF455F}" srcOrd="1" destOrd="0" presId="urn:microsoft.com/office/officeart/2005/8/layout/chevron2"/>
    <dgm:cxn modelId="{01F686E8-5B16-4196-9B5D-0B156F37F7FA}" type="presParOf" srcId="{0D1BA775-7AF9-4D07-A7C7-7D8B7707D51E}" destId="{99E687B5-FC8C-48D9-9E46-18E470F25E8B}" srcOrd="2" destOrd="0" presId="urn:microsoft.com/office/officeart/2005/8/layout/chevron2"/>
    <dgm:cxn modelId="{7FD948FB-79C4-4C8D-8A10-0EC9ECD6F19F}" type="presParOf" srcId="{99E687B5-FC8C-48D9-9E46-18E470F25E8B}" destId="{51D7F224-D4F3-456A-B250-5B8948A5272B}" srcOrd="0" destOrd="0" presId="urn:microsoft.com/office/officeart/2005/8/layout/chevron2"/>
    <dgm:cxn modelId="{271EC879-D568-4078-9273-B8B43A04ECA8}" type="presParOf" srcId="{99E687B5-FC8C-48D9-9E46-18E470F25E8B}" destId="{ADC53BB0-8E51-4EFE-B07E-B0D8C91E444A}" srcOrd="1" destOrd="0" presId="urn:microsoft.com/office/officeart/2005/8/layout/chevron2"/>
    <dgm:cxn modelId="{1BF39F21-4EF2-4C7B-AC20-A2EFD3183095}" type="presParOf" srcId="{0D1BA775-7AF9-4D07-A7C7-7D8B7707D51E}" destId="{86336592-7791-4A19-8FA2-3A0BAF07288A}" srcOrd="3" destOrd="0" presId="urn:microsoft.com/office/officeart/2005/8/layout/chevron2"/>
    <dgm:cxn modelId="{3562173B-D2C7-4A8B-8DA9-BE10CAD3E0B4}" type="presParOf" srcId="{0D1BA775-7AF9-4D07-A7C7-7D8B7707D51E}" destId="{2BAD9435-EF91-4490-9725-43BC6725055E}" srcOrd="4" destOrd="0" presId="urn:microsoft.com/office/officeart/2005/8/layout/chevron2"/>
    <dgm:cxn modelId="{B8AD62A5-CA0A-4B0F-850E-22ECDF99FB09}" type="presParOf" srcId="{2BAD9435-EF91-4490-9725-43BC6725055E}" destId="{49DA8AF3-41CC-4BD4-853F-240086FADB94}" srcOrd="0" destOrd="0" presId="urn:microsoft.com/office/officeart/2005/8/layout/chevron2"/>
    <dgm:cxn modelId="{66346CC2-A9D3-4688-908C-99A8F580A450}" type="presParOf" srcId="{2BAD9435-EF91-4490-9725-43BC6725055E}" destId="{2ABFA08E-8F5C-48FD-B1D5-77C2B630AF02}" srcOrd="1" destOrd="0" presId="urn:microsoft.com/office/officeart/2005/8/layout/chevron2"/>
    <dgm:cxn modelId="{A539E58B-4CE9-4C6A-8630-9438D692C836}" type="presParOf" srcId="{0D1BA775-7AF9-4D07-A7C7-7D8B7707D51E}" destId="{A8497733-0376-4FFA-943B-A27FD8070E5F}" srcOrd="5" destOrd="0" presId="urn:microsoft.com/office/officeart/2005/8/layout/chevron2"/>
    <dgm:cxn modelId="{D8F54401-E1F7-4757-A5A9-8ABE7B56E458}" type="presParOf" srcId="{0D1BA775-7AF9-4D07-A7C7-7D8B7707D51E}" destId="{458FF491-AF3C-4033-9A71-C124731EA537}" srcOrd="6" destOrd="0" presId="urn:microsoft.com/office/officeart/2005/8/layout/chevron2"/>
    <dgm:cxn modelId="{093F7817-047C-48B0-8FE5-9EB148655284}" type="presParOf" srcId="{458FF491-AF3C-4033-9A71-C124731EA537}" destId="{9DEA7909-D28E-4701-BEF1-2E6B7D5F1151}" srcOrd="0" destOrd="0" presId="urn:microsoft.com/office/officeart/2005/8/layout/chevron2"/>
    <dgm:cxn modelId="{31E3EF02-4E14-4B0B-97AE-14C9E039FC3C}" type="presParOf" srcId="{458FF491-AF3C-4033-9A71-C124731EA537}" destId="{528879C6-BA67-4391-B266-73BADA921F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568F5E-CCCB-4177-AEEF-77EDE66382CD}" type="doc">
      <dgm:prSet loTypeId="urn:microsoft.com/office/officeart/2005/8/layout/chevron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F5273A7-414A-4D86-A94D-9C1303EF02EA}">
      <dgm:prSet phldrT="[Текст]"/>
      <dgm:spPr/>
      <dgm:t>
        <a:bodyPr/>
        <a:lstStyle/>
        <a:p>
          <a:r>
            <a:rPr lang="ru-RU" b="1" dirty="0" smtClean="0"/>
            <a:t>Обновление</a:t>
          </a:r>
          <a:endParaRPr lang="ru-RU" b="1" dirty="0"/>
        </a:p>
      </dgm:t>
    </dgm:pt>
    <dgm:pt modelId="{79B69A42-491C-45ED-9644-883554190F39}" type="parTrans" cxnId="{AFC6EE2B-42A5-498D-A13E-F60271AC5C33}">
      <dgm:prSet/>
      <dgm:spPr/>
      <dgm:t>
        <a:bodyPr/>
        <a:lstStyle/>
        <a:p>
          <a:endParaRPr lang="ru-RU"/>
        </a:p>
      </dgm:t>
    </dgm:pt>
    <dgm:pt modelId="{C65E39FE-CF41-4AAB-A2AC-76531A464D5E}" type="sibTrans" cxnId="{AFC6EE2B-42A5-498D-A13E-F60271AC5C33}">
      <dgm:prSet/>
      <dgm:spPr/>
      <dgm:t>
        <a:bodyPr/>
        <a:lstStyle/>
        <a:p>
          <a:endParaRPr lang="ru-RU"/>
        </a:p>
      </dgm:t>
    </dgm:pt>
    <dgm:pt modelId="{7E7C1A44-5E1C-4D37-AE26-A614FDC76769}">
      <dgm:prSet phldrT="[Текст]"/>
      <dgm:spPr/>
      <dgm:t>
        <a:bodyPr/>
        <a:lstStyle/>
        <a:p>
          <a:r>
            <a:rPr lang="ru-RU" dirty="0" smtClean="0"/>
            <a:t>Апробация новой модели методической службы на комплексной основе</a:t>
          </a:r>
          <a:endParaRPr lang="ru-RU" dirty="0"/>
        </a:p>
      </dgm:t>
    </dgm:pt>
    <dgm:pt modelId="{BE8BA7A4-BCBB-468C-8635-F44F98460451}" type="parTrans" cxnId="{5D82610A-40A9-413A-806C-50CFA510AF4D}">
      <dgm:prSet/>
      <dgm:spPr/>
      <dgm:t>
        <a:bodyPr/>
        <a:lstStyle/>
        <a:p>
          <a:endParaRPr lang="ru-RU"/>
        </a:p>
      </dgm:t>
    </dgm:pt>
    <dgm:pt modelId="{13877551-0B7C-479A-AA2D-78CAAC905FBE}" type="sibTrans" cxnId="{5D82610A-40A9-413A-806C-50CFA510AF4D}">
      <dgm:prSet/>
      <dgm:spPr/>
      <dgm:t>
        <a:bodyPr/>
        <a:lstStyle/>
        <a:p>
          <a:endParaRPr lang="ru-RU"/>
        </a:p>
      </dgm:t>
    </dgm:pt>
    <dgm:pt modelId="{B27B193C-0132-4D06-B51D-6A23EC7E408C}">
      <dgm:prSet phldrT="[Текст]"/>
      <dgm:spPr/>
      <dgm:t>
        <a:bodyPr/>
        <a:lstStyle/>
        <a:p>
          <a:r>
            <a:rPr lang="ru-RU" b="1" dirty="0" err="1" smtClean="0"/>
            <a:t>Сиситемность</a:t>
          </a:r>
          <a:endParaRPr lang="ru-RU" b="1" dirty="0"/>
        </a:p>
      </dgm:t>
    </dgm:pt>
    <dgm:pt modelId="{F9B1866C-8BE9-4F1B-B444-AC678C1FE6C1}" type="parTrans" cxnId="{E6E4C80E-1592-4A7E-BD18-AB9F924FD42E}">
      <dgm:prSet/>
      <dgm:spPr/>
      <dgm:t>
        <a:bodyPr/>
        <a:lstStyle/>
        <a:p>
          <a:endParaRPr lang="ru-RU"/>
        </a:p>
      </dgm:t>
    </dgm:pt>
    <dgm:pt modelId="{4FA8E546-6616-41BD-AFB4-93CE581BF69B}" type="sibTrans" cxnId="{E6E4C80E-1592-4A7E-BD18-AB9F924FD42E}">
      <dgm:prSet/>
      <dgm:spPr/>
      <dgm:t>
        <a:bodyPr/>
        <a:lstStyle/>
        <a:p>
          <a:endParaRPr lang="ru-RU"/>
        </a:p>
      </dgm:t>
    </dgm:pt>
    <dgm:pt modelId="{7393C674-8F55-4FB2-8D32-60CB0F009B6A}">
      <dgm:prSet phldrT="[Текст]" custT="1"/>
      <dgm:spPr/>
      <dgm:t>
        <a:bodyPr/>
        <a:lstStyle/>
        <a:p>
          <a:r>
            <a:rPr lang="ru-RU" sz="1100" b="1" dirty="0" smtClean="0"/>
            <a:t>Анализ</a:t>
          </a:r>
          <a:endParaRPr lang="ru-RU" sz="1100" b="1" dirty="0"/>
        </a:p>
      </dgm:t>
    </dgm:pt>
    <dgm:pt modelId="{A7D24554-7503-4BB0-9204-BE885349C749}" type="parTrans" cxnId="{AD5B0C97-9C8E-4DF2-84E2-90542EF42C58}">
      <dgm:prSet/>
      <dgm:spPr/>
      <dgm:t>
        <a:bodyPr/>
        <a:lstStyle/>
        <a:p>
          <a:endParaRPr lang="ru-RU"/>
        </a:p>
      </dgm:t>
    </dgm:pt>
    <dgm:pt modelId="{6468FA1C-409D-4563-96AA-13CAA6070DE8}" type="sibTrans" cxnId="{AD5B0C97-9C8E-4DF2-84E2-90542EF42C58}">
      <dgm:prSet/>
      <dgm:spPr/>
      <dgm:t>
        <a:bodyPr/>
        <a:lstStyle/>
        <a:p>
          <a:endParaRPr lang="ru-RU"/>
        </a:p>
      </dgm:t>
    </dgm:pt>
    <dgm:pt modelId="{235187FB-4241-4BAF-9728-03F0736E2D4B}">
      <dgm:prSet phldrT="[Текст]"/>
      <dgm:spPr/>
      <dgm:t>
        <a:bodyPr/>
        <a:lstStyle/>
        <a:p>
          <a:r>
            <a:rPr lang="ru-RU" dirty="0" smtClean="0"/>
            <a:t>Диагностика профессиональных дефицитов</a:t>
          </a:r>
          <a:endParaRPr lang="ru-RU" dirty="0"/>
        </a:p>
      </dgm:t>
    </dgm:pt>
    <dgm:pt modelId="{A4876106-DBA2-472E-B40A-4D4E4F524C32}" type="parTrans" cxnId="{8A6B27EF-6B58-419F-A562-52415371432D}">
      <dgm:prSet/>
      <dgm:spPr/>
      <dgm:t>
        <a:bodyPr/>
        <a:lstStyle/>
        <a:p>
          <a:endParaRPr lang="ru-RU"/>
        </a:p>
      </dgm:t>
    </dgm:pt>
    <dgm:pt modelId="{20BFDBC1-0C3E-4AC6-B1B3-6EEA8F777130}" type="sibTrans" cxnId="{8A6B27EF-6B58-419F-A562-52415371432D}">
      <dgm:prSet/>
      <dgm:spPr/>
      <dgm:t>
        <a:bodyPr/>
        <a:lstStyle/>
        <a:p>
          <a:endParaRPr lang="ru-RU"/>
        </a:p>
      </dgm:t>
    </dgm:pt>
    <dgm:pt modelId="{2D7B89E4-674A-4A3D-B0D8-3693054506E5}">
      <dgm:prSet phldrT="[Текст]" custT="1"/>
      <dgm:spPr/>
      <dgm:t>
        <a:bodyPr/>
        <a:lstStyle/>
        <a:p>
          <a:r>
            <a:rPr lang="ru-RU" sz="1100" b="1" dirty="0" smtClean="0"/>
            <a:t>Понимание</a:t>
          </a:r>
          <a:endParaRPr lang="ru-RU" sz="1100" b="1" dirty="0"/>
        </a:p>
      </dgm:t>
    </dgm:pt>
    <dgm:pt modelId="{4C04033F-FF5D-4ACA-B295-83E09ABBAE0F}" type="parTrans" cxnId="{6500700D-1AB8-4FD0-B594-53B8CA690B90}">
      <dgm:prSet/>
      <dgm:spPr/>
      <dgm:t>
        <a:bodyPr/>
        <a:lstStyle/>
        <a:p>
          <a:endParaRPr lang="ru-RU"/>
        </a:p>
      </dgm:t>
    </dgm:pt>
    <dgm:pt modelId="{FE735B07-6E28-4096-846C-FF1DE1D006DC}" type="sibTrans" cxnId="{6500700D-1AB8-4FD0-B594-53B8CA690B90}">
      <dgm:prSet/>
      <dgm:spPr/>
      <dgm:t>
        <a:bodyPr/>
        <a:lstStyle/>
        <a:p>
          <a:endParaRPr lang="ru-RU"/>
        </a:p>
      </dgm:t>
    </dgm:pt>
    <dgm:pt modelId="{53C30ECB-E6D7-4C3F-80E7-E371FA4118BE}">
      <dgm:prSet phldrT="[Текст]"/>
      <dgm:spPr/>
      <dgm:t>
        <a:bodyPr/>
        <a:lstStyle/>
        <a:p>
          <a:r>
            <a:rPr lang="ru-RU" dirty="0" smtClean="0"/>
            <a:t>Индивидуальные программы профессионального развития</a:t>
          </a:r>
          <a:endParaRPr lang="ru-RU" dirty="0"/>
        </a:p>
      </dgm:t>
    </dgm:pt>
    <dgm:pt modelId="{66125EB7-6102-44E8-8B5E-8FEB5EE69117}" type="parTrans" cxnId="{7E4B75DE-0717-481E-9BC8-0FD3B2D25714}">
      <dgm:prSet/>
      <dgm:spPr/>
      <dgm:t>
        <a:bodyPr/>
        <a:lstStyle/>
        <a:p>
          <a:endParaRPr lang="ru-RU"/>
        </a:p>
      </dgm:t>
    </dgm:pt>
    <dgm:pt modelId="{55E3E324-8B24-412B-B0F7-7EDE3CD9DF35}" type="sibTrans" cxnId="{7E4B75DE-0717-481E-9BC8-0FD3B2D25714}">
      <dgm:prSet/>
      <dgm:spPr/>
      <dgm:t>
        <a:bodyPr/>
        <a:lstStyle/>
        <a:p>
          <a:endParaRPr lang="ru-RU"/>
        </a:p>
      </dgm:t>
    </dgm:pt>
    <dgm:pt modelId="{D99E20AD-E848-4635-9DEA-591CD0F30244}">
      <dgm:prSet/>
      <dgm:spPr/>
      <dgm:t>
        <a:bodyPr/>
        <a:lstStyle/>
        <a:p>
          <a:r>
            <a:rPr lang="ru-RU" dirty="0" smtClean="0"/>
            <a:t>Включение элементов методического сопровождения в каждую программу</a:t>
          </a:r>
          <a:endParaRPr lang="ru-RU" dirty="0"/>
        </a:p>
      </dgm:t>
    </dgm:pt>
    <dgm:pt modelId="{E8D246AE-C61B-417C-9FA2-2AD204A9010A}" type="parTrans" cxnId="{20DBCA3C-BC8E-425B-BFCF-F10BC51B9357}">
      <dgm:prSet/>
      <dgm:spPr/>
      <dgm:t>
        <a:bodyPr/>
        <a:lstStyle/>
        <a:p>
          <a:endParaRPr lang="ru-RU"/>
        </a:p>
      </dgm:t>
    </dgm:pt>
    <dgm:pt modelId="{EA445697-2FCD-4569-B4C2-2EFE78DD50E7}" type="sibTrans" cxnId="{20DBCA3C-BC8E-425B-BFCF-F10BC51B9357}">
      <dgm:prSet/>
      <dgm:spPr/>
      <dgm:t>
        <a:bodyPr/>
        <a:lstStyle/>
        <a:p>
          <a:endParaRPr lang="ru-RU"/>
        </a:p>
      </dgm:t>
    </dgm:pt>
    <dgm:pt modelId="{A45893EF-3068-495F-8245-162D310A8F0E}" type="pres">
      <dgm:prSet presAssocID="{9C568F5E-CCCB-4177-AEEF-77EDE66382C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B0D507-5E07-40D1-BFE8-65795C6A6E46}" type="pres">
      <dgm:prSet presAssocID="{3F5273A7-414A-4D86-A94D-9C1303EF02EA}" presName="composite" presStyleCnt="0"/>
      <dgm:spPr/>
      <dgm:t>
        <a:bodyPr/>
        <a:lstStyle/>
        <a:p>
          <a:endParaRPr lang="ru-RU"/>
        </a:p>
      </dgm:t>
    </dgm:pt>
    <dgm:pt modelId="{69C92988-8690-4AFD-A65C-45548CA0593F}" type="pres">
      <dgm:prSet presAssocID="{3F5273A7-414A-4D86-A94D-9C1303EF02E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0C4AD-5288-4E1E-82A8-2CEA36BA49E4}" type="pres">
      <dgm:prSet presAssocID="{3F5273A7-414A-4D86-A94D-9C1303EF02E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EEA55-3DC1-49C8-A967-19EDA01E9B78}" type="pres">
      <dgm:prSet presAssocID="{C65E39FE-CF41-4AAB-A2AC-76531A464D5E}" presName="sp" presStyleCnt="0"/>
      <dgm:spPr/>
      <dgm:t>
        <a:bodyPr/>
        <a:lstStyle/>
        <a:p>
          <a:endParaRPr lang="ru-RU"/>
        </a:p>
      </dgm:t>
    </dgm:pt>
    <dgm:pt modelId="{D11D5C1D-55C2-4870-A63D-C7A14E899275}" type="pres">
      <dgm:prSet presAssocID="{B27B193C-0132-4D06-B51D-6A23EC7E408C}" presName="composite" presStyleCnt="0"/>
      <dgm:spPr/>
      <dgm:t>
        <a:bodyPr/>
        <a:lstStyle/>
        <a:p>
          <a:endParaRPr lang="ru-RU"/>
        </a:p>
      </dgm:t>
    </dgm:pt>
    <dgm:pt modelId="{53F06DCE-2A0A-4454-9DB7-BD8A5D42BCA1}" type="pres">
      <dgm:prSet presAssocID="{B27B193C-0132-4D06-B51D-6A23EC7E408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6DAFA-C1BA-4D16-8AA0-9C5B1EB8ADDA}" type="pres">
      <dgm:prSet presAssocID="{B27B193C-0132-4D06-B51D-6A23EC7E408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EB877-A4F6-466B-AE70-BCB20E91888E}" type="pres">
      <dgm:prSet presAssocID="{4FA8E546-6616-41BD-AFB4-93CE581BF69B}" presName="sp" presStyleCnt="0"/>
      <dgm:spPr/>
      <dgm:t>
        <a:bodyPr/>
        <a:lstStyle/>
        <a:p>
          <a:endParaRPr lang="ru-RU"/>
        </a:p>
      </dgm:t>
    </dgm:pt>
    <dgm:pt modelId="{831AD0E5-6333-4E35-8838-3ABAC8FC086D}" type="pres">
      <dgm:prSet presAssocID="{7393C674-8F55-4FB2-8D32-60CB0F009B6A}" presName="composite" presStyleCnt="0"/>
      <dgm:spPr/>
      <dgm:t>
        <a:bodyPr/>
        <a:lstStyle/>
        <a:p>
          <a:endParaRPr lang="ru-RU"/>
        </a:p>
      </dgm:t>
    </dgm:pt>
    <dgm:pt modelId="{393E8FD9-0827-42EC-A52A-2071327EA3A5}" type="pres">
      <dgm:prSet presAssocID="{7393C674-8F55-4FB2-8D32-60CB0F009B6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8854D-AD94-45CC-B5C5-212F8D430DE5}" type="pres">
      <dgm:prSet presAssocID="{7393C674-8F55-4FB2-8D32-60CB0F009B6A}" presName="descendantText" presStyleLbl="alignAcc1" presStyleIdx="2" presStyleCnt="4" custScaleX="98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25F71-33F2-4309-9A77-A51BBA9FDEA0}" type="pres">
      <dgm:prSet presAssocID="{6468FA1C-409D-4563-96AA-13CAA6070DE8}" presName="sp" presStyleCnt="0"/>
      <dgm:spPr/>
      <dgm:t>
        <a:bodyPr/>
        <a:lstStyle/>
        <a:p>
          <a:endParaRPr lang="ru-RU"/>
        </a:p>
      </dgm:t>
    </dgm:pt>
    <dgm:pt modelId="{A5FE815D-87A5-46F7-B1DB-0F5D6DA510C3}" type="pres">
      <dgm:prSet presAssocID="{2D7B89E4-674A-4A3D-B0D8-3693054506E5}" presName="composite" presStyleCnt="0"/>
      <dgm:spPr/>
      <dgm:t>
        <a:bodyPr/>
        <a:lstStyle/>
        <a:p>
          <a:endParaRPr lang="ru-RU"/>
        </a:p>
      </dgm:t>
    </dgm:pt>
    <dgm:pt modelId="{AE8EA22D-946F-4E5D-9F26-7B5774B33016}" type="pres">
      <dgm:prSet presAssocID="{2D7B89E4-674A-4A3D-B0D8-3693054506E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6E18C-E7A1-4024-847A-BB211E51DF5B}" type="pres">
      <dgm:prSet presAssocID="{2D7B89E4-674A-4A3D-B0D8-3693054506E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90F33F-5EA6-4F4A-800B-44E82CEAC9B2}" type="presOf" srcId="{B27B193C-0132-4D06-B51D-6A23EC7E408C}" destId="{53F06DCE-2A0A-4454-9DB7-BD8A5D42BCA1}" srcOrd="0" destOrd="0" presId="urn:microsoft.com/office/officeart/2005/8/layout/chevron2"/>
    <dgm:cxn modelId="{8A6B27EF-6B58-419F-A562-52415371432D}" srcId="{7393C674-8F55-4FB2-8D32-60CB0F009B6A}" destId="{235187FB-4241-4BAF-9728-03F0736E2D4B}" srcOrd="0" destOrd="0" parTransId="{A4876106-DBA2-472E-B40A-4D4E4F524C32}" sibTransId="{20BFDBC1-0C3E-4AC6-B1B3-6EEA8F777130}"/>
    <dgm:cxn modelId="{24209C84-CBDE-4B69-8298-3230C45DE45E}" type="presOf" srcId="{D99E20AD-E848-4635-9DEA-591CD0F30244}" destId="{5E76DAFA-C1BA-4D16-8AA0-9C5B1EB8ADDA}" srcOrd="0" destOrd="0" presId="urn:microsoft.com/office/officeart/2005/8/layout/chevron2"/>
    <dgm:cxn modelId="{FBF2466E-92F0-48FF-8642-0DF8210BE6D8}" type="presOf" srcId="{7393C674-8F55-4FB2-8D32-60CB0F009B6A}" destId="{393E8FD9-0827-42EC-A52A-2071327EA3A5}" srcOrd="0" destOrd="0" presId="urn:microsoft.com/office/officeart/2005/8/layout/chevron2"/>
    <dgm:cxn modelId="{AF01011D-0D30-4A3B-BD76-FE564643B95D}" type="presOf" srcId="{9C568F5E-CCCB-4177-AEEF-77EDE66382CD}" destId="{A45893EF-3068-495F-8245-162D310A8F0E}" srcOrd="0" destOrd="0" presId="urn:microsoft.com/office/officeart/2005/8/layout/chevron2"/>
    <dgm:cxn modelId="{AD5B0C97-9C8E-4DF2-84E2-90542EF42C58}" srcId="{9C568F5E-CCCB-4177-AEEF-77EDE66382CD}" destId="{7393C674-8F55-4FB2-8D32-60CB0F009B6A}" srcOrd="2" destOrd="0" parTransId="{A7D24554-7503-4BB0-9204-BE885349C749}" sibTransId="{6468FA1C-409D-4563-96AA-13CAA6070DE8}"/>
    <dgm:cxn modelId="{7E4B75DE-0717-481E-9BC8-0FD3B2D25714}" srcId="{2D7B89E4-674A-4A3D-B0D8-3693054506E5}" destId="{53C30ECB-E6D7-4C3F-80E7-E371FA4118BE}" srcOrd="0" destOrd="0" parTransId="{66125EB7-6102-44E8-8B5E-8FEB5EE69117}" sibTransId="{55E3E324-8B24-412B-B0F7-7EDE3CD9DF35}"/>
    <dgm:cxn modelId="{5C2D5430-4397-4AEE-94C2-FBDA51F9EFC5}" type="presOf" srcId="{7E7C1A44-5E1C-4D37-AE26-A614FDC76769}" destId="{8C50C4AD-5288-4E1E-82A8-2CEA36BA49E4}" srcOrd="0" destOrd="0" presId="urn:microsoft.com/office/officeart/2005/8/layout/chevron2"/>
    <dgm:cxn modelId="{6500700D-1AB8-4FD0-B594-53B8CA690B90}" srcId="{9C568F5E-CCCB-4177-AEEF-77EDE66382CD}" destId="{2D7B89E4-674A-4A3D-B0D8-3693054506E5}" srcOrd="3" destOrd="0" parTransId="{4C04033F-FF5D-4ACA-B295-83E09ABBAE0F}" sibTransId="{FE735B07-6E28-4096-846C-FF1DE1D006DC}"/>
    <dgm:cxn modelId="{20DBCA3C-BC8E-425B-BFCF-F10BC51B9357}" srcId="{B27B193C-0132-4D06-B51D-6A23EC7E408C}" destId="{D99E20AD-E848-4635-9DEA-591CD0F30244}" srcOrd="0" destOrd="0" parTransId="{E8D246AE-C61B-417C-9FA2-2AD204A9010A}" sibTransId="{EA445697-2FCD-4569-B4C2-2EFE78DD50E7}"/>
    <dgm:cxn modelId="{E6E4C80E-1592-4A7E-BD18-AB9F924FD42E}" srcId="{9C568F5E-CCCB-4177-AEEF-77EDE66382CD}" destId="{B27B193C-0132-4D06-B51D-6A23EC7E408C}" srcOrd="1" destOrd="0" parTransId="{F9B1866C-8BE9-4F1B-B444-AC678C1FE6C1}" sibTransId="{4FA8E546-6616-41BD-AFB4-93CE581BF69B}"/>
    <dgm:cxn modelId="{690B6319-FAE7-4D11-B1C4-9A901E8CED66}" type="presOf" srcId="{53C30ECB-E6D7-4C3F-80E7-E371FA4118BE}" destId="{5DD6E18C-E7A1-4024-847A-BB211E51DF5B}" srcOrd="0" destOrd="0" presId="urn:microsoft.com/office/officeart/2005/8/layout/chevron2"/>
    <dgm:cxn modelId="{5D82610A-40A9-413A-806C-50CFA510AF4D}" srcId="{3F5273A7-414A-4D86-A94D-9C1303EF02EA}" destId="{7E7C1A44-5E1C-4D37-AE26-A614FDC76769}" srcOrd="0" destOrd="0" parTransId="{BE8BA7A4-BCBB-468C-8635-F44F98460451}" sibTransId="{13877551-0B7C-479A-AA2D-78CAAC905FBE}"/>
    <dgm:cxn modelId="{AD952FB5-2B47-4FD9-AEA9-88431011762B}" type="presOf" srcId="{2D7B89E4-674A-4A3D-B0D8-3693054506E5}" destId="{AE8EA22D-946F-4E5D-9F26-7B5774B33016}" srcOrd="0" destOrd="0" presId="urn:microsoft.com/office/officeart/2005/8/layout/chevron2"/>
    <dgm:cxn modelId="{A0B6E35C-C845-4271-BDD7-AE7AEDAF6FB2}" type="presOf" srcId="{3F5273A7-414A-4D86-A94D-9C1303EF02EA}" destId="{69C92988-8690-4AFD-A65C-45548CA0593F}" srcOrd="0" destOrd="0" presId="urn:microsoft.com/office/officeart/2005/8/layout/chevron2"/>
    <dgm:cxn modelId="{AFC6EE2B-42A5-498D-A13E-F60271AC5C33}" srcId="{9C568F5E-CCCB-4177-AEEF-77EDE66382CD}" destId="{3F5273A7-414A-4D86-A94D-9C1303EF02EA}" srcOrd="0" destOrd="0" parTransId="{79B69A42-491C-45ED-9644-883554190F39}" sibTransId="{C65E39FE-CF41-4AAB-A2AC-76531A464D5E}"/>
    <dgm:cxn modelId="{45900CCF-2A3E-45CC-A15B-6FBBF156DA0C}" type="presOf" srcId="{235187FB-4241-4BAF-9728-03F0736E2D4B}" destId="{B908854D-AD94-45CC-B5C5-212F8D430DE5}" srcOrd="0" destOrd="0" presId="urn:microsoft.com/office/officeart/2005/8/layout/chevron2"/>
    <dgm:cxn modelId="{480854BE-6384-4CD9-8B89-4AA2F09CBA7F}" type="presParOf" srcId="{A45893EF-3068-495F-8245-162D310A8F0E}" destId="{B0B0D507-5E07-40D1-BFE8-65795C6A6E46}" srcOrd="0" destOrd="0" presId="urn:microsoft.com/office/officeart/2005/8/layout/chevron2"/>
    <dgm:cxn modelId="{71052D01-7A38-4087-A798-FC9185C1BF89}" type="presParOf" srcId="{B0B0D507-5E07-40D1-BFE8-65795C6A6E46}" destId="{69C92988-8690-4AFD-A65C-45548CA0593F}" srcOrd="0" destOrd="0" presId="urn:microsoft.com/office/officeart/2005/8/layout/chevron2"/>
    <dgm:cxn modelId="{DAD4D312-B3DD-4DC3-9379-B7574424C894}" type="presParOf" srcId="{B0B0D507-5E07-40D1-BFE8-65795C6A6E46}" destId="{8C50C4AD-5288-4E1E-82A8-2CEA36BA49E4}" srcOrd="1" destOrd="0" presId="urn:microsoft.com/office/officeart/2005/8/layout/chevron2"/>
    <dgm:cxn modelId="{1719EAFB-2E4C-4F2C-A949-84C1495853AE}" type="presParOf" srcId="{A45893EF-3068-495F-8245-162D310A8F0E}" destId="{163EEA55-3DC1-49C8-A967-19EDA01E9B78}" srcOrd="1" destOrd="0" presId="urn:microsoft.com/office/officeart/2005/8/layout/chevron2"/>
    <dgm:cxn modelId="{09A915FD-4003-45A6-89A6-0CFC3785EA0E}" type="presParOf" srcId="{A45893EF-3068-495F-8245-162D310A8F0E}" destId="{D11D5C1D-55C2-4870-A63D-C7A14E899275}" srcOrd="2" destOrd="0" presId="urn:microsoft.com/office/officeart/2005/8/layout/chevron2"/>
    <dgm:cxn modelId="{879B86E5-AAF5-474D-8518-D166F30544E5}" type="presParOf" srcId="{D11D5C1D-55C2-4870-A63D-C7A14E899275}" destId="{53F06DCE-2A0A-4454-9DB7-BD8A5D42BCA1}" srcOrd="0" destOrd="0" presId="urn:microsoft.com/office/officeart/2005/8/layout/chevron2"/>
    <dgm:cxn modelId="{2D4E55FB-EA15-4ECC-969A-08C0378DCBB7}" type="presParOf" srcId="{D11D5C1D-55C2-4870-A63D-C7A14E899275}" destId="{5E76DAFA-C1BA-4D16-8AA0-9C5B1EB8ADDA}" srcOrd="1" destOrd="0" presId="urn:microsoft.com/office/officeart/2005/8/layout/chevron2"/>
    <dgm:cxn modelId="{38F2CAC6-E023-4A7F-8267-6ABA4390F5F1}" type="presParOf" srcId="{A45893EF-3068-495F-8245-162D310A8F0E}" destId="{30FEB877-A4F6-466B-AE70-BCB20E91888E}" srcOrd="3" destOrd="0" presId="urn:microsoft.com/office/officeart/2005/8/layout/chevron2"/>
    <dgm:cxn modelId="{05574C26-92D0-4570-951D-6E4A7B578D6D}" type="presParOf" srcId="{A45893EF-3068-495F-8245-162D310A8F0E}" destId="{831AD0E5-6333-4E35-8838-3ABAC8FC086D}" srcOrd="4" destOrd="0" presId="urn:microsoft.com/office/officeart/2005/8/layout/chevron2"/>
    <dgm:cxn modelId="{5783521C-9D78-4DA6-987C-435ACE8A0E4C}" type="presParOf" srcId="{831AD0E5-6333-4E35-8838-3ABAC8FC086D}" destId="{393E8FD9-0827-42EC-A52A-2071327EA3A5}" srcOrd="0" destOrd="0" presId="urn:microsoft.com/office/officeart/2005/8/layout/chevron2"/>
    <dgm:cxn modelId="{47A4EAAF-93E0-403E-B563-7CF381BA7F0F}" type="presParOf" srcId="{831AD0E5-6333-4E35-8838-3ABAC8FC086D}" destId="{B908854D-AD94-45CC-B5C5-212F8D430DE5}" srcOrd="1" destOrd="0" presId="urn:microsoft.com/office/officeart/2005/8/layout/chevron2"/>
    <dgm:cxn modelId="{402997A9-223F-4D76-A104-E6974B6EBF7E}" type="presParOf" srcId="{A45893EF-3068-495F-8245-162D310A8F0E}" destId="{79B25F71-33F2-4309-9A77-A51BBA9FDEA0}" srcOrd="5" destOrd="0" presId="urn:microsoft.com/office/officeart/2005/8/layout/chevron2"/>
    <dgm:cxn modelId="{1C427768-C76D-46DC-9453-88961844A7A5}" type="presParOf" srcId="{A45893EF-3068-495F-8245-162D310A8F0E}" destId="{A5FE815D-87A5-46F7-B1DB-0F5D6DA510C3}" srcOrd="6" destOrd="0" presId="urn:microsoft.com/office/officeart/2005/8/layout/chevron2"/>
    <dgm:cxn modelId="{8DA1CE10-74B2-40DD-B154-21471146732D}" type="presParOf" srcId="{A5FE815D-87A5-46F7-B1DB-0F5D6DA510C3}" destId="{AE8EA22D-946F-4E5D-9F26-7B5774B33016}" srcOrd="0" destOrd="0" presId="urn:microsoft.com/office/officeart/2005/8/layout/chevron2"/>
    <dgm:cxn modelId="{2A48C0FD-054E-40B5-A7C5-4620C145B41C}" type="presParOf" srcId="{A5FE815D-87A5-46F7-B1DB-0F5D6DA510C3}" destId="{5DD6E18C-E7A1-4024-847A-BB211E51DF5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568F5E-CCCB-4177-AEEF-77EDE66382CD}" type="doc">
      <dgm:prSet loTypeId="urn:microsoft.com/office/officeart/2005/8/layout/chevron2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3F5273A7-414A-4D86-A94D-9C1303EF02EA}">
      <dgm:prSet phldrT="[Текст]"/>
      <dgm:spPr/>
      <dgm:t>
        <a:bodyPr/>
        <a:lstStyle/>
        <a:p>
          <a:r>
            <a:rPr lang="ru-RU" b="1" dirty="0" smtClean="0"/>
            <a:t>Обновление</a:t>
          </a:r>
          <a:endParaRPr lang="ru-RU" b="1" dirty="0"/>
        </a:p>
      </dgm:t>
    </dgm:pt>
    <dgm:pt modelId="{79B69A42-491C-45ED-9644-883554190F39}" type="parTrans" cxnId="{AFC6EE2B-42A5-498D-A13E-F60271AC5C33}">
      <dgm:prSet/>
      <dgm:spPr/>
      <dgm:t>
        <a:bodyPr/>
        <a:lstStyle/>
        <a:p>
          <a:endParaRPr lang="ru-RU"/>
        </a:p>
      </dgm:t>
    </dgm:pt>
    <dgm:pt modelId="{C65E39FE-CF41-4AAB-A2AC-76531A464D5E}" type="sibTrans" cxnId="{AFC6EE2B-42A5-498D-A13E-F60271AC5C33}">
      <dgm:prSet/>
      <dgm:spPr/>
      <dgm:t>
        <a:bodyPr/>
        <a:lstStyle/>
        <a:p>
          <a:endParaRPr lang="ru-RU"/>
        </a:p>
      </dgm:t>
    </dgm:pt>
    <dgm:pt modelId="{7E7C1A44-5E1C-4D37-AE26-A614FDC76769}">
      <dgm:prSet phldrT="[Текст]"/>
      <dgm:spPr/>
      <dgm:t>
        <a:bodyPr/>
        <a:lstStyle/>
        <a:p>
          <a:r>
            <a:rPr lang="ru-RU" dirty="0" smtClean="0"/>
            <a:t>Модели работы с родителями</a:t>
          </a:r>
          <a:endParaRPr lang="ru-RU" dirty="0"/>
        </a:p>
      </dgm:t>
    </dgm:pt>
    <dgm:pt modelId="{BE8BA7A4-BCBB-468C-8635-F44F98460451}" type="parTrans" cxnId="{5D82610A-40A9-413A-806C-50CFA510AF4D}">
      <dgm:prSet/>
      <dgm:spPr/>
      <dgm:t>
        <a:bodyPr/>
        <a:lstStyle/>
        <a:p>
          <a:endParaRPr lang="ru-RU"/>
        </a:p>
      </dgm:t>
    </dgm:pt>
    <dgm:pt modelId="{13877551-0B7C-479A-AA2D-78CAAC905FBE}" type="sibTrans" cxnId="{5D82610A-40A9-413A-806C-50CFA510AF4D}">
      <dgm:prSet/>
      <dgm:spPr/>
      <dgm:t>
        <a:bodyPr/>
        <a:lstStyle/>
        <a:p>
          <a:endParaRPr lang="ru-RU"/>
        </a:p>
      </dgm:t>
    </dgm:pt>
    <dgm:pt modelId="{B27B193C-0132-4D06-B51D-6A23EC7E408C}">
      <dgm:prSet phldrT="[Текст]"/>
      <dgm:spPr/>
      <dgm:t>
        <a:bodyPr/>
        <a:lstStyle/>
        <a:p>
          <a:r>
            <a:rPr lang="ru-RU" b="1" dirty="0" err="1" smtClean="0"/>
            <a:t>Сиситемность</a:t>
          </a:r>
          <a:endParaRPr lang="ru-RU" b="1" dirty="0"/>
        </a:p>
      </dgm:t>
    </dgm:pt>
    <dgm:pt modelId="{F9B1866C-8BE9-4F1B-B444-AC678C1FE6C1}" type="parTrans" cxnId="{E6E4C80E-1592-4A7E-BD18-AB9F924FD42E}">
      <dgm:prSet/>
      <dgm:spPr/>
      <dgm:t>
        <a:bodyPr/>
        <a:lstStyle/>
        <a:p>
          <a:endParaRPr lang="ru-RU"/>
        </a:p>
      </dgm:t>
    </dgm:pt>
    <dgm:pt modelId="{4FA8E546-6616-41BD-AFB4-93CE581BF69B}" type="sibTrans" cxnId="{E6E4C80E-1592-4A7E-BD18-AB9F924FD42E}">
      <dgm:prSet/>
      <dgm:spPr/>
      <dgm:t>
        <a:bodyPr/>
        <a:lstStyle/>
        <a:p>
          <a:endParaRPr lang="ru-RU"/>
        </a:p>
      </dgm:t>
    </dgm:pt>
    <dgm:pt modelId="{7393C674-8F55-4FB2-8D32-60CB0F009B6A}">
      <dgm:prSet phldrT="[Текст]" custT="1"/>
      <dgm:spPr/>
      <dgm:t>
        <a:bodyPr/>
        <a:lstStyle/>
        <a:p>
          <a:r>
            <a:rPr lang="ru-RU" sz="1100" b="1" dirty="0" smtClean="0"/>
            <a:t>Анализ</a:t>
          </a:r>
          <a:endParaRPr lang="ru-RU" sz="1100" b="1" dirty="0"/>
        </a:p>
      </dgm:t>
    </dgm:pt>
    <dgm:pt modelId="{A7D24554-7503-4BB0-9204-BE885349C749}" type="parTrans" cxnId="{AD5B0C97-9C8E-4DF2-84E2-90542EF42C58}">
      <dgm:prSet/>
      <dgm:spPr/>
      <dgm:t>
        <a:bodyPr/>
        <a:lstStyle/>
        <a:p>
          <a:endParaRPr lang="ru-RU"/>
        </a:p>
      </dgm:t>
    </dgm:pt>
    <dgm:pt modelId="{6468FA1C-409D-4563-96AA-13CAA6070DE8}" type="sibTrans" cxnId="{AD5B0C97-9C8E-4DF2-84E2-90542EF42C58}">
      <dgm:prSet/>
      <dgm:spPr/>
      <dgm:t>
        <a:bodyPr/>
        <a:lstStyle/>
        <a:p>
          <a:endParaRPr lang="ru-RU"/>
        </a:p>
      </dgm:t>
    </dgm:pt>
    <dgm:pt modelId="{235187FB-4241-4BAF-9728-03F0736E2D4B}">
      <dgm:prSet phldrT="[Текст]"/>
      <dgm:spPr/>
      <dgm:t>
        <a:bodyPr/>
        <a:lstStyle/>
        <a:p>
          <a:r>
            <a:rPr lang="ru-RU" dirty="0" smtClean="0"/>
            <a:t>Диагностика уровня удовлетворенности </a:t>
          </a:r>
          <a:endParaRPr lang="ru-RU" dirty="0"/>
        </a:p>
      </dgm:t>
    </dgm:pt>
    <dgm:pt modelId="{A4876106-DBA2-472E-B40A-4D4E4F524C32}" type="parTrans" cxnId="{8A6B27EF-6B58-419F-A562-52415371432D}">
      <dgm:prSet/>
      <dgm:spPr/>
      <dgm:t>
        <a:bodyPr/>
        <a:lstStyle/>
        <a:p>
          <a:endParaRPr lang="ru-RU"/>
        </a:p>
      </dgm:t>
    </dgm:pt>
    <dgm:pt modelId="{20BFDBC1-0C3E-4AC6-B1B3-6EEA8F777130}" type="sibTrans" cxnId="{8A6B27EF-6B58-419F-A562-52415371432D}">
      <dgm:prSet/>
      <dgm:spPr/>
      <dgm:t>
        <a:bodyPr/>
        <a:lstStyle/>
        <a:p>
          <a:endParaRPr lang="ru-RU"/>
        </a:p>
      </dgm:t>
    </dgm:pt>
    <dgm:pt modelId="{2D7B89E4-674A-4A3D-B0D8-3693054506E5}">
      <dgm:prSet phldrT="[Текст]" custT="1"/>
      <dgm:spPr/>
      <dgm:t>
        <a:bodyPr/>
        <a:lstStyle/>
        <a:p>
          <a:r>
            <a:rPr lang="ru-RU" sz="1100" b="1" dirty="0" smtClean="0"/>
            <a:t>Понимание</a:t>
          </a:r>
          <a:endParaRPr lang="ru-RU" sz="1100" b="1" dirty="0"/>
        </a:p>
      </dgm:t>
    </dgm:pt>
    <dgm:pt modelId="{4C04033F-FF5D-4ACA-B295-83E09ABBAE0F}" type="parTrans" cxnId="{6500700D-1AB8-4FD0-B594-53B8CA690B90}">
      <dgm:prSet/>
      <dgm:spPr/>
      <dgm:t>
        <a:bodyPr/>
        <a:lstStyle/>
        <a:p>
          <a:endParaRPr lang="ru-RU"/>
        </a:p>
      </dgm:t>
    </dgm:pt>
    <dgm:pt modelId="{FE735B07-6E28-4096-846C-FF1DE1D006DC}" type="sibTrans" cxnId="{6500700D-1AB8-4FD0-B594-53B8CA690B90}">
      <dgm:prSet/>
      <dgm:spPr/>
      <dgm:t>
        <a:bodyPr/>
        <a:lstStyle/>
        <a:p>
          <a:endParaRPr lang="ru-RU"/>
        </a:p>
      </dgm:t>
    </dgm:pt>
    <dgm:pt modelId="{53C30ECB-E6D7-4C3F-80E7-E371FA4118BE}">
      <dgm:prSet phldrT="[Текст]"/>
      <dgm:spPr/>
      <dgm:t>
        <a:bodyPr/>
        <a:lstStyle/>
        <a:p>
          <a:r>
            <a:rPr lang="ru-RU" dirty="0" smtClean="0"/>
            <a:t>Использование новых активных форм работы с родителями</a:t>
          </a:r>
          <a:endParaRPr lang="ru-RU" dirty="0"/>
        </a:p>
      </dgm:t>
    </dgm:pt>
    <dgm:pt modelId="{66125EB7-6102-44E8-8B5E-8FEB5EE69117}" type="parTrans" cxnId="{7E4B75DE-0717-481E-9BC8-0FD3B2D25714}">
      <dgm:prSet/>
      <dgm:spPr/>
      <dgm:t>
        <a:bodyPr/>
        <a:lstStyle/>
        <a:p>
          <a:endParaRPr lang="ru-RU"/>
        </a:p>
      </dgm:t>
    </dgm:pt>
    <dgm:pt modelId="{55E3E324-8B24-412B-B0F7-7EDE3CD9DF35}" type="sibTrans" cxnId="{7E4B75DE-0717-481E-9BC8-0FD3B2D25714}">
      <dgm:prSet/>
      <dgm:spPr/>
      <dgm:t>
        <a:bodyPr/>
        <a:lstStyle/>
        <a:p>
          <a:endParaRPr lang="ru-RU"/>
        </a:p>
      </dgm:t>
    </dgm:pt>
    <dgm:pt modelId="{D99E20AD-E848-4635-9DEA-591CD0F30244}">
      <dgm:prSet/>
      <dgm:spPr/>
      <dgm:t>
        <a:bodyPr/>
        <a:lstStyle/>
        <a:p>
          <a:r>
            <a:rPr lang="ru-RU" dirty="0" smtClean="0"/>
            <a:t>Активное включение родителей в деятельность школы(Совет по профилактике, Совет отцов, </a:t>
          </a:r>
          <a:r>
            <a:rPr lang="ru-RU" dirty="0" err="1" smtClean="0"/>
            <a:t>проф.ориентационные</a:t>
          </a:r>
          <a:r>
            <a:rPr lang="ru-RU" dirty="0" smtClean="0"/>
            <a:t> мероприятия)</a:t>
          </a:r>
          <a:endParaRPr lang="ru-RU" dirty="0"/>
        </a:p>
      </dgm:t>
    </dgm:pt>
    <dgm:pt modelId="{E8D246AE-C61B-417C-9FA2-2AD204A9010A}" type="parTrans" cxnId="{20DBCA3C-BC8E-425B-BFCF-F10BC51B9357}">
      <dgm:prSet/>
      <dgm:spPr/>
      <dgm:t>
        <a:bodyPr/>
        <a:lstStyle/>
        <a:p>
          <a:endParaRPr lang="ru-RU"/>
        </a:p>
      </dgm:t>
    </dgm:pt>
    <dgm:pt modelId="{EA445697-2FCD-4569-B4C2-2EFE78DD50E7}" type="sibTrans" cxnId="{20DBCA3C-BC8E-425B-BFCF-F10BC51B9357}">
      <dgm:prSet/>
      <dgm:spPr/>
      <dgm:t>
        <a:bodyPr/>
        <a:lstStyle/>
        <a:p>
          <a:endParaRPr lang="ru-RU"/>
        </a:p>
      </dgm:t>
    </dgm:pt>
    <dgm:pt modelId="{A45893EF-3068-495F-8245-162D310A8F0E}" type="pres">
      <dgm:prSet presAssocID="{9C568F5E-CCCB-4177-AEEF-77EDE66382C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B0D507-5E07-40D1-BFE8-65795C6A6E46}" type="pres">
      <dgm:prSet presAssocID="{3F5273A7-414A-4D86-A94D-9C1303EF02EA}" presName="composite" presStyleCnt="0"/>
      <dgm:spPr/>
      <dgm:t>
        <a:bodyPr/>
        <a:lstStyle/>
        <a:p>
          <a:endParaRPr lang="ru-RU"/>
        </a:p>
      </dgm:t>
    </dgm:pt>
    <dgm:pt modelId="{69C92988-8690-4AFD-A65C-45548CA0593F}" type="pres">
      <dgm:prSet presAssocID="{3F5273A7-414A-4D86-A94D-9C1303EF02E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0C4AD-5288-4E1E-82A8-2CEA36BA49E4}" type="pres">
      <dgm:prSet presAssocID="{3F5273A7-414A-4D86-A94D-9C1303EF02EA}" presName="descendantText" presStyleLbl="alignAcc1" presStyleIdx="0" presStyleCnt="4" custLinFactNeighborY="4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EEA55-3DC1-49C8-A967-19EDA01E9B78}" type="pres">
      <dgm:prSet presAssocID="{C65E39FE-CF41-4AAB-A2AC-76531A464D5E}" presName="sp" presStyleCnt="0"/>
      <dgm:spPr/>
      <dgm:t>
        <a:bodyPr/>
        <a:lstStyle/>
        <a:p>
          <a:endParaRPr lang="ru-RU"/>
        </a:p>
      </dgm:t>
    </dgm:pt>
    <dgm:pt modelId="{D11D5C1D-55C2-4870-A63D-C7A14E899275}" type="pres">
      <dgm:prSet presAssocID="{B27B193C-0132-4D06-B51D-6A23EC7E408C}" presName="composite" presStyleCnt="0"/>
      <dgm:spPr/>
      <dgm:t>
        <a:bodyPr/>
        <a:lstStyle/>
        <a:p>
          <a:endParaRPr lang="ru-RU"/>
        </a:p>
      </dgm:t>
    </dgm:pt>
    <dgm:pt modelId="{53F06DCE-2A0A-4454-9DB7-BD8A5D42BCA1}" type="pres">
      <dgm:prSet presAssocID="{B27B193C-0132-4D06-B51D-6A23EC7E408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6DAFA-C1BA-4D16-8AA0-9C5B1EB8ADDA}" type="pres">
      <dgm:prSet presAssocID="{B27B193C-0132-4D06-B51D-6A23EC7E408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EB877-A4F6-466B-AE70-BCB20E91888E}" type="pres">
      <dgm:prSet presAssocID="{4FA8E546-6616-41BD-AFB4-93CE581BF69B}" presName="sp" presStyleCnt="0"/>
      <dgm:spPr/>
      <dgm:t>
        <a:bodyPr/>
        <a:lstStyle/>
        <a:p>
          <a:endParaRPr lang="ru-RU"/>
        </a:p>
      </dgm:t>
    </dgm:pt>
    <dgm:pt modelId="{831AD0E5-6333-4E35-8838-3ABAC8FC086D}" type="pres">
      <dgm:prSet presAssocID="{7393C674-8F55-4FB2-8D32-60CB0F009B6A}" presName="composite" presStyleCnt="0"/>
      <dgm:spPr/>
      <dgm:t>
        <a:bodyPr/>
        <a:lstStyle/>
        <a:p>
          <a:endParaRPr lang="ru-RU"/>
        </a:p>
      </dgm:t>
    </dgm:pt>
    <dgm:pt modelId="{393E8FD9-0827-42EC-A52A-2071327EA3A5}" type="pres">
      <dgm:prSet presAssocID="{7393C674-8F55-4FB2-8D32-60CB0F009B6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8854D-AD94-45CC-B5C5-212F8D430DE5}" type="pres">
      <dgm:prSet presAssocID="{7393C674-8F55-4FB2-8D32-60CB0F009B6A}" presName="descendantText" presStyleLbl="alignAcc1" presStyleIdx="2" presStyleCnt="4" custScaleX="98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25F71-33F2-4309-9A77-A51BBA9FDEA0}" type="pres">
      <dgm:prSet presAssocID="{6468FA1C-409D-4563-96AA-13CAA6070DE8}" presName="sp" presStyleCnt="0"/>
      <dgm:spPr/>
      <dgm:t>
        <a:bodyPr/>
        <a:lstStyle/>
        <a:p>
          <a:endParaRPr lang="ru-RU"/>
        </a:p>
      </dgm:t>
    </dgm:pt>
    <dgm:pt modelId="{A5FE815D-87A5-46F7-B1DB-0F5D6DA510C3}" type="pres">
      <dgm:prSet presAssocID="{2D7B89E4-674A-4A3D-B0D8-3693054506E5}" presName="composite" presStyleCnt="0"/>
      <dgm:spPr/>
      <dgm:t>
        <a:bodyPr/>
        <a:lstStyle/>
        <a:p>
          <a:endParaRPr lang="ru-RU"/>
        </a:p>
      </dgm:t>
    </dgm:pt>
    <dgm:pt modelId="{AE8EA22D-946F-4E5D-9F26-7B5774B33016}" type="pres">
      <dgm:prSet presAssocID="{2D7B89E4-674A-4A3D-B0D8-3693054506E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6E18C-E7A1-4024-847A-BB211E51DF5B}" type="pres">
      <dgm:prSet presAssocID="{2D7B89E4-674A-4A3D-B0D8-3693054506E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6B27EF-6B58-419F-A562-52415371432D}" srcId="{7393C674-8F55-4FB2-8D32-60CB0F009B6A}" destId="{235187FB-4241-4BAF-9728-03F0736E2D4B}" srcOrd="0" destOrd="0" parTransId="{A4876106-DBA2-472E-B40A-4D4E4F524C32}" sibTransId="{20BFDBC1-0C3E-4AC6-B1B3-6EEA8F777130}"/>
    <dgm:cxn modelId="{58B0058D-F573-4628-A8FE-3C9460D4DCC3}" type="presOf" srcId="{235187FB-4241-4BAF-9728-03F0736E2D4B}" destId="{B908854D-AD94-45CC-B5C5-212F8D430DE5}" srcOrd="0" destOrd="0" presId="urn:microsoft.com/office/officeart/2005/8/layout/chevron2"/>
    <dgm:cxn modelId="{9BBEAAB1-FB66-4C03-A217-E26BCF1B6A37}" type="presOf" srcId="{7393C674-8F55-4FB2-8D32-60CB0F009B6A}" destId="{393E8FD9-0827-42EC-A52A-2071327EA3A5}" srcOrd="0" destOrd="0" presId="urn:microsoft.com/office/officeart/2005/8/layout/chevron2"/>
    <dgm:cxn modelId="{EF263164-FA15-43AC-AA8B-CD1462A98FD5}" type="presOf" srcId="{D99E20AD-E848-4635-9DEA-591CD0F30244}" destId="{5E76DAFA-C1BA-4D16-8AA0-9C5B1EB8ADDA}" srcOrd="0" destOrd="0" presId="urn:microsoft.com/office/officeart/2005/8/layout/chevron2"/>
    <dgm:cxn modelId="{FDD49641-F473-4B75-9817-0D4E55ECC45A}" type="presOf" srcId="{3F5273A7-414A-4D86-A94D-9C1303EF02EA}" destId="{69C92988-8690-4AFD-A65C-45548CA0593F}" srcOrd="0" destOrd="0" presId="urn:microsoft.com/office/officeart/2005/8/layout/chevron2"/>
    <dgm:cxn modelId="{AD5B0C97-9C8E-4DF2-84E2-90542EF42C58}" srcId="{9C568F5E-CCCB-4177-AEEF-77EDE66382CD}" destId="{7393C674-8F55-4FB2-8D32-60CB0F009B6A}" srcOrd="2" destOrd="0" parTransId="{A7D24554-7503-4BB0-9204-BE885349C749}" sibTransId="{6468FA1C-409D-4563-96AA-13CAA6070DE8}"/>
    <dgm:cxn modelId="{7E4B75DE-0717-481E-9BC8-0FD3B2D25714}" srcId="{2D7B89E4-674A-4A3D-B0D8-3693054506E5}" destId="{53C30ECB-E6D7-4C3F-80E7-E371FA4118BE}" srcOrd="0" destOrd="0" parTransId="{66125EB7-6102-44E8-8B5E-8FEB5EE69117}" sibTransId="{55E3E324-8B24-412B-B0F7-7EDE3CD9DF35}"/>
    <dgm:cxn modelId="{6500700D-1AB8-4FD0-B594-53B8CA690B90}" srcId="{9C568F5E-CCCB-4177-AEEF-77EDE66382CD}" destId="{2D7B89E4-674A-4A3D-B0D8-3693054506E5}" srcOrd="3" destOrd="0" parTransId="{4C04033F-FF5D-4ACA-B295-83E09ABBAE0F}" sibTransId="{FE735B07-6E28-4096-846C-FF1DE1D006DC}"/>
    <dgm:cxn modelId="{B7101C88-3641-4EC6-829A-CFFA3CBE4282}" type="presOf" srcId="{7E7C1A44-5E1C-4D37-AE26-A614FDC76769}" destId="{8C50C4AD-5288-4E1E-82A8-2CEA36BA49E4}" srcOrd="0" destOrd="0" presId="urn:microsoft.com/office/officeart/2005/8/layout/chevron2"/>
    <dgm:cxn modelId="{20DBCA3C-BC8E-425B-BFCF-F10BC51B9357}" srcId="{B27B193C-0132-4D06-B51D-6A23EC7E408C}" destId="{D99E20AD-E848-4635-9DEA-591CD0F30244}" srcOrd="0" destOrd="0" parTransId="{E8D246AE-C61B-417C-9FA2-2AD204A9010A}" sibTransId="{EA445697-2FCD-4569-B4C2-2EFE78DD50E7}"/>
    <dgm:cxn modelId="{E6E4C80E-1592-4A7E-BD18-AB9F924FD42E}" srcId="{9C568F5E-CCCB-4177-AEEF-77EDE66382CD}" destId="{B27B193C-0132-4D06-B51D-6A23EC7E408C}" srcOrd="1" destOrd="0" parTransId="{F9B1866C-8BE9-4F1B-B444-AC678C1FE6C1}" sibTransId="{4FA8E546-6616-41BD-AFB4-93CE581BF69B}"/>
    <dgm:cxn modelId="{5D82610A-40A9-413A-806C-50CFA510AF4D}" srcId="{3F5273A7-414A-4D86-A94D-9C1303EF02EA}" destId="{7E7C1A44-5E1C-4D37-AE26-A614FDC76769}" srcOrd="0" destOrd="0" parTransId="{BE8BA7A4-BCBB-468C-8635-F44F98460451}" sibTransId="{13877551-0B7C-479A-AA2D-78CAAC905FBE}"/>
    <dgm:cxn modelId="{D6F4B6E2-8655-4812-A419-40D7696C899A}" type="presOf" srcId="{53C30ECB-E6D7-4C3F-80E7-E371FA4118BE}" destId="{5DD6E18C-E7A1-4024-847A-BB211E51DF5B}" srcOrd="0" destOrd="0" presId="urn:microsoft.com/office/officeart/2005/8/layout/chevron2"/>
    <dgm:cxn modelId="{5EB677A2-F127-475C-B224-5B8C045551E1}" type="presOf" srcId="{2D7B89E4-674A-4A3D-B0D8-3693054506E5}" destId="{AE8EA22D-946F-4E5D-9F26-7B5774B33016}" srcOrd="0" destOrd="0" presId="urn:microsoft.com/office/officeart/2005/8/layout/chevron2"/>
    <dgm:cxn modelId="{71864718-116A-4022-9284-5A6607F86A41}" type="presOf" srcId="{B27B193C-0132-4D06-B51D-6A23EC7E408C}" destId="{53F06DCE-2A0A-4454-9DB7-BD8A5D42BCA1}" srcOrd="0" destOrd="0" presId="urn:microsoft.com/office/officeart/2005/8/layout/chevron2"/>
    <dgm:cxn modelId="{AFC6EE2B-42A5-498D-A13E-F60271AC5C33}" srcId="{9C568F5E-CCCB-4177-AEEF-77EDE66382CD}" destId="{3F5273A7-414A-4D86-A94D-9C1303EF02EA}" srcOrd="0" destOrd="0" parTransId="{79B69A42-491C-45ED-9644-883554190F39}" sibTransId="{C65E39FE-CF41-4AAB-A2AC-76531A464D5E}"/>
    <dgm:cxn modelId="{CD35B7C8-D5F2-4B37-AB8D-756CF622C6B3}" type="presOf" srcId="{9C568F5E-CCCB-4177-AEEF-77EDE66382CD}" destId="{A45893EF-3068-495F-8245-162D310A8F0E}" srcOrd="0" destOrd="0" presId="urn:microsoft.com/office/officeart/2005/8/layout/chevron2"/>
    <dgm:cxn modelId="{5AE0A331-54D4-4AB4-81C7-849CBC7099FC}" type="presParOf" srcId="{A45893EF-3068-495F-8245-162D310A8F0E}" destId="{B0B0D507-5E07-40D1-BFE8-65795C6A6E46}" srcOrd="0" destOrd="0" presId="urn:microsoft.com/office/officeart/2005/8/layout/chevron2"/>
    <dgm:cxn modelId="{9DA1CD0C-F52A-4D78-A30B-A2A6EB78198D}" type="presParOf" srcId="{B0B0D507-5E07-40D1-BFE8-65795C6A6E46}" destId="{69C92988-8690-4AFD-A65C-45548CA0593F}" srcOrd="0" destOrd="0" presId="urn:microsoft.com/office/officeart/2005/8/layout/chevron2"/>
    <dgm:cxn modelId="{050234EF-B4AF-44B1-A06B-FC32234DFE67}" type="presParOf" srcId="{B0B0D507-5E07-40D1-BFE8-65795C6A6E46}" destId="{8C50C4AD-5288-4E1E-82A8-2CEA36BA49E4}" srcOrd="1" destOrd="0" presId="urn:microsoft.com/office/officeart/2005/8/layout/chevron2"/>
    <dgm:cxn modelId="{B20E369B-8776-407B-AD8A-1991BEFC6965}" type="presParOf" srcId="{A45893EF-3068-495F-8245-162D310A8F0E}" destId="{163EEA55-3DC1-49C8-A967-19EDA01E9B78}" srcOrd="1" destOrd="0" presId="urn:microsoft.com/office/officeart/2005/8/layout/chevron2"/>
    <dgm:cxn modelId="{53AB67A3-CD4D-4EEF-9942-189E168A786C}" type="presParOf" srcId="{A45893EF-3068-495F-8245-162D310A8F0E}" destId="{D11D5C1D-55C2-4870-A63D-C7A14E899275}" srcOrd="2" destOrd="0" presId="urn:microsoft.com/office/officeart/2005/8/layout/chevron2"/>
    <dgm:cxn modelId="{67B7579B-2BAA-49D1-BB62-0B2A8DD02A03}" type="presParOf" srcId="{D11D5C1D-55C2-4870-A63D-C7A14E899275}" destId="{53F06DCE-2A0A-4454-9DB7-BD8A5D42BCA1}" srcOrd="0" destOrd="0" presId="urn:microsoft.com/office/officeart/2005/8/layout/chevron2"/>
    <dgm:cxn modelId="{2824DA21-80A8-45D1-B714-90ED81BD9673}" type="presParOf" srcId="{D11D5C1D-55C2-4870-A63D-C7A14E899275}" destId="{5E76DAFA-C1BA-4D16-8AA0-9C5B1EB8ADDA}" srcOrd="1" destOrd="0" presId="urn:microsoft.com/office/officeart/2005/8/layout/chevron2"/>
    <dgm:cxn modelId="{68F23C47-49AB-4087-9FFD-81493A7864EC}" type="presParOf" srcId="{A45893EF-3068-495F-8245-162D310A8F0E}" destId="{30FEB877-A4F6-466B-AE70-BCB20E91888E}" srcOrd="3" destOrd="0" presId="urn:microsoft.com/office/officeart/2005/8/layout/chevron2"/>
    <dgm:cxn modelId="{4A5ACD04-2C1D-4DE4-B8C4-16314E243C77}" type="presParOf" srcId="{A45893EF-3068-495F-8245-162D310A8F0E}" destId="{831AD0E5-6333-4E35-8838-3ABAC8FC086D}" srcOrd="4" destOrd="0" presId="urn:microsoft.com/office/officeart/2005/8/layout/chevron2"/>
    <dgm:cxn modelId="{F8334088-5D9A-4C4E-9424-A522184E2D46}" type="presParOf" srcId="{831AD0E5-6333-4E35-8838-3ABAC8FC086D}" destId="{393E8FD9-0827-42EC-A52A-2071327EA3A5}" srcOrd="0" destOrd="0" presId="urn:microsoft.com/office/officeart/2005/8/layout/chevron2"/>
    <dgm:cxn modelId="{3B1FF158-44BB-4124-A724-B8624A30D560}" type="presParOf" srcId="{831AD0E5-6333-4E35-8838-3ABAC8FC086D}" destId="{B908854D-AD94-45CC-B5C5-212F8D430DE5}" srcOrd="1" destOrd="0" presId="urn:microsoft.com/office/officeart/2005/8/layout/chevron2"/>
    <dgm:cxn modelId="{5ED9BC77-255B-4098-A936-F7E6537594FF}" type="presParOf" srcId="{A45893EF-3068-495F-8245-162D310A8F0E}" destId="{79B25F71-33F2-4309-9A77-A51BBA9FDEA0}" srcOrd="5" destOrd="0" presId="urn:microsoft.com/office/officeart/2005/8/layout/chevron2"/>
    <dgm:cxn modelId="{6BD98650-EC80-4201-9C07-CEB5900C1D96}" type="presParOf" srcId="{A45893EF-3068-495F-8245-162D310A8F0E}" destId="{A5FE815D-87A5-46F7-B1DB-0F5D6DA510C3}" srcOrd="6" destOrd="0" presId="urn:microsoft.com/office/officeart/2005/8/layout/chevron2"/>
    <dgm:cxn modelId="{4062C3AB-A706-45AE-B4A9-201B42066793}" type="presParOf" srcId="{A5FE815D-87A5-46F7-B1DB-0F5D6DA510C3}" destId="{AE8EA22D-946F-4E5D-9F26-7B5774B33016}" srcOrd="0" destOrd="0" presId="urn:microsoft.com/office/officeart/2005/8/layout/chevron2"/>
    <dgm:cxn modelId="{89414A40-25BF-40E4-906D-062CA71C387F}" type="presParOf" srcId="{A5FE815D-87A5-46F7-B1DB-0F5D6DA510C3}" destId="{5DD6E18C-E7A1-4024-847A-BB211E51DF5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BDF2A2-6EF8-41D4-961C-00AD9ABE4F0B}" type="doc">
      <dgm:prSet loTypeId="urn:microsoft.com/office/officeart/2005/8/layout/chevron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3E47E76-DCA0-4770-A93D-C28F571428F7}">
      <dgm:prSet phldrT="[Текст]" custT="1"/>
      <dgm:spPr/>
      <dgm:t>
        <a:bodyPr/>
        <a:lstStyle/>
        <a:p>
          <a:r>
            <a:rPr lang="ru-RU" sz="1400" dirty="0" smtClean="0"/>
            <a:t>Обновление</a:t>
          </a:r>
          <a:endParaRPr lang="ru-RU" sz="1400" dirty="0"/>
        </a:p>
      </dgm:t>
    </dgm:pt>
    <dgm:pt modelId="{83285F95-2B67-4934-8D31-67F57A72BC57}" type="parTrans" cxnId="{38C428F6-A6C3-47D5-BF84-C691D78BB6CF}">
      <dgm:prSet/>
      <dgm:spPr/>
      <dgm:t>
        <a:bodyPr/>
        <a:lstStyle/>
        <a:p>
          <a:endParaRPr lang="ru-RU"/>
        </a:p>
      </dgm:t>
    </dgm:pt>
    <dgm:pt modelId="{58366F9F-84E7-42F9-9DEC-EC0124EDA586}" type="sibTrans" cxnId="{38C428F6-A6C3-47D5-BF84-C691D78BB6CF}">
      <dgm:prSet/>
      <dgm:spPr/>
      <dgm:t>
        <a:bodyPr/>
        <a:lstStyle/>
        <a:p>
          <a:endParaRPr lang="ru-RU"/>
        </a:p>
      </dgm:t>
    </dgm:pt>
    <dgm:pt modelId="{44C448D0-E315-455D-B07F-529BFCC33783}">
      <dgm:prSet phldrT="[Текст]" custT="1"/>
      <dgm:spPr/>
      <dgm:t>
        <a:bodyPr/>
        <a:lstStyle/>
        <a:p>
          <a:r>
            <a:rPr lang="ru-RU" sz="1400" dirty="0" smtClean="0"/>
            <a:t>Адаптация программы воспитания и социализации обучающихся</a:t>
          </a:r>
          <a:endParaRPr lang="ru-RU" sz="1400" dirty="0"/>
        </a:p>
      </dgm:t>
    </dgm:pt>
    <dgm:pt modelId="{A04F5520-9B16-44DB-A236-13EBD813A4FD}" type="parTrans" cxnId="{6287B59E-87F4-42AE-9975-50F7CAABB299}">
      <dgm:prSet/>
      <dgm:spPr/>
      <dgm:t>
        <a:bodyPr/>
        <a:lstStyle/>
        <a:p>
          <a:endParaRPr lang="ru-RU"/>
        </a:p>
      </dgm:t>
    </dgm:pt>
    <dgm:pt modelId="{F6A2AC03-59D5-4752-A9E4-ED4B58436ECE}" type="sibTrans" cxnId="{6287B59E-87F4-42AE-9975-50F7CAABB299}">
      <dgm:prSet/>
      <dgm:spPr/>
      <dgm:t>
        <a:bodyPr/>
        <a:lstStyle/>
        <a:p>
          <a:endParaRPr lang="ru-RU"/>
        </a:p>
      </dgm:t>
    </dgm:pt>
    <dgm:pt modelId="{E0A35BD1-EB03-48D8-8071-3A0513DE47FA}">
      <dgm:prSet phldrT="[Текст]" custT="1"/>
      <dgm:spPr/>
      <dgm:t>
        <a:bodyPr/>
        <a:lstStyle/>
        <a:p>
          <a:r>
            <a:rPr lang="ru-RU" sz="1400" dirty="0" smtClean="0"/>
            <a:t>Работа с обучающимися с рисками учебной </a:t>
          </a:r>
          <a:r>
            <a:rPr lang="ru-RU" sz="1400" dirty="0" err="1" smtClean="0"/>
            <a:t>неуспешности</a:t>
          </a:r>
          <a:r>
            <a:rPr lang="ru-RU" sz="1400" dirty="0" smtClean="0"/>
            <a:t> и в урочной и внеурочной деятельности</a:t>
          </a:r>
          <a:endParaRPr lang="ru-RU" sz="1400" dirty="0"/>
        </a:p>
      </dgm:t>
    </dgm:pt>
    <dgm:pt modelId="{0AEAD9E7-5EA3-4E99-B73F-975375AE4D20}" type="parTrans" cxnId="{DA6D7FE9-9922-4E8F-A75B-E6785D552F08}">
      <dgm:prSet/>
      <dgm:spPr/>
      <dgm:t>
        <a:bodyPr/>
        <a:lstStyle/>
        <a:p>
          <a:endParaRPr lang="ru-RU"/>
        </a:p>
      </dgm:t>
    </dgm:pt>
    <dgm:pt modelId="{6293BB54-9C67-4F18-9371-7A73F967123F}" type="sibTrans" cxnId="{DA6D7FE9-9922-4E8F-A75B-E6785D552F08}">
      <dgm:prSet/>
      <dgm:spPr/>
      <dgm:t>
        <a:bodyPr/>
        <a:lstStyle/>
        <a:p>
          <a:endParaRPr lang="ru-RU"/>
        </a:p>
      </dgm:t>
    </dgm:pt>
    <dgm:pt modelId="{ED019608-7DEB-420F-A035-2CC518E07059}">
      <dgm:prSet phldrT="[Текст]"/>
      <dgm:spPr/>
      <dgm:t>
        <a:bodyPr/>
        <a:lstStyle/>
        <a:p>
          <a:r>
            <a:rPr lang="ru-RU" dirty="0" smtClean="0"/>
            <a:t>Понимание</a:t>
          </a:r>
          <a:endParaRPr lang="ru-RU" dirty="0"/>
        </a:p>
      </dgm:t>
    </dgm:pt>
    <dgm:pt modelId="{51D4476C-6674-42E5-8B5A-E5DB8F28D0AE}" type="parTrans" cxnId="{B898A193-CEB0-4814-BAA0-1888479B6200}">
      <dgm:prSet/>
      <dgm:spPr/>
      <dgm:t>
        <a:bodyPr/>
        <a:lstStyle/>
        <a:p>
          <a:endParaRPr lang="ru-RU"/>
        </a:p>
      </dgm:t>
    </dgm:pt>
    <dgm:pt modelId="{E43154E8-AB0F-4836-801C-0EC4EFF7F068}" type="sibTrans" cxnId="{B898A193-CEB0-4814-BAA0-1888479B6200}">
      <dgm:prSet/>
      <dgm:spPr/>
      <dgm:t>
        <a:bodyPr/>
        <a:lstStyle/>
        <a:p>
          <a:endParaRPr lang="ru-RU"/>
        </a:p>
      </dgm:t>
    </dgm:pt>
    <dgm:pt modelId="{D6347C00-883C-4D7B-85FD-A3204142F4B8}">
      <dgm:prSet phldrT="[Текст]" custT="1"/>
      <dgm:spPr/>
      <dgm:t>
        <a:bodyPr/>
        <a:lstStyle/>
        <a:p>
          <a:endParaRPr lang="ru-RU" sz="1400" dirty="0"/>
        </a:p>
      </dgm:t>
    </dgm:pt>
    <dgm:pt modelId="{D5FCC6D5-7A88-49DD-834B-48E4F2614783}" type="parTrans" cxnId="{E75B4075-F9AE-4769-9B99-7A7A313EA94B}">
      <dgm:prSet/>
      <dgm:spPr/>
      <dgm:t>
        <a:bodyPr/>
        <a:lstStyle/>
        <a:p>
          <a:endParaRPr lang="ru-RU"/>
        </a:p>
      </dgm:t>
    </dgm:pt>
    <dgm:pt modelId="{F606FC0C-13C3-44A2-9097-7CB24159A52C}" type="sibTrans" cxnId="{E75B4075-F9AE-4769-9B99-7A7A313EA94B}">
      <dgm:prSet/>
      <dgm:spPr/>
      <dgm:t>
        <a:bodyPr/>
        <a:lstStyle/>
        <a:p>
          <a:endParaRPr lang="ru-RU"/>
        </a:p>
      </dgm:t>
    </dgm:pt>
    <dgm:pt modelId="{6FE3E611-FB85-41D3-B406-FC4F78F442FD}">
      <dgm:prSet custT="1"/>
      <dgm:spPr/>
      <dgm:t>
        <a:bodyPr/>
        <a:lstStyle/>
        <a:p>
          <a:r>
            <a:rPr lang="ru-RU" sz="1400" dirty="0" smtClean="0"/>
            <a:t>Использование ресурсов внеурочной </a:t>
          </a:r>
          <a:endParaRPr lang="ru-RU" sz="1400" dirty="0"/>
        </a:p>
      </dgm:t>
    </dgm:pt>
    <dgm:pt modelId="{86443EBE-4B4F-4A01-97D0-725BC316325F}" type="parTrans" cxnId="{9E0818C8-2547-4BD6-8FDA-BBEBA7D21097}">
      <dgm:prSet/>
      <dgm:spPr/>
      <dgm:t>
        <a:bodyPr/>
        <a:lstStyle/>
        <a:p>
          <a:endParaRPr lang="ru-RU"/>
        </a:p>
      </dgm:t>
    </dgm:pt>
    <dgm:pt modelId="{DAF30B2E-1CD2-41DD-B23B-69408E005CAB}" type="sibTrans" cxnId="{9E0818C8-2547-4BD6-8FDA-BBEBA7D21097}">
      <dgm:prSet/>
      <dgm:spPr/>
      <dgm:t>
        <a:bodyPr/>
        <a:lstStyle/>
        <a:p>
          <a:endParaRPr lang="ru-RU"/>
        </a:p>
      </dgm:t>
    </dgm:pt>
    <dgm:pt modelId="{AD7ED68C-FB3B-4762-9DA5-2867B4EC58C3}">
      <dgm:prSet custT="1"/>
      <dgm:spPr/>
      <dgm:t>
        <a:bodyPr/>
        <a:lstStyle/>
        <a:p>
          <a:endParaRPr lang="ru-RU" sz="1400" dirty="0"/>
        </a:p>
      </dgm:t>
    </dgm:pt>
    <dgm:pt modelId="{A8AA1E51-35D4-4825-A82D-A2F77C5E5184}" type="parTrans" cxnId="{2DE75F8D-2765-49D5-8610-EC2C48ED7B9B}">
      <dgm:prSet/>
      <dgm:spPr/>
      <dgm:t>
        <a:bodyPr/>
        <a:lstStyle/>
        <a:p>
          <a:endParaRPr lang="ru-RU"/>
        </a:p>
      </dgm:t>
    </dgm:pt>
    <dgm:pt modelId="{C8FDE36D-7ACB-4CEC-9039-C0CAECA21A13}" type="sibTrans" cxnId="{2DE75F8D-2765-49D5-8610-EC2C48ED7B9B}">
      <dgm:prSet/>
      <dgm:spPr/>
      <dgm:t>
        <a:bodyPr/>
        <a:lstStyle/>
        <a:p>
          <a:endParaRPr lang="ru-RU"/>
        </a:p>
      </dgm:t>
    </dgm:pt>
    <dgm:pt modelId="{AFA0F9EB-B86C-4053-B0E8-3DCC5AAF5F49}">
      <dgm:prSet phldrT="[Текст]"/>
      <dgm:spPr/>
      <dgm:t>
        <a:bodyPr/>
        <a:lstStyle/>
        <a:p>
          <a:r>
            <a:rPr lang="ru-RU" dirty="0" smtClean="0"/>
            <a:t>Системность</a:t>
          </a:r>
          <a:endParaRPr lang="ru-RU" dirty="0"/>
        </a:p>
      </dgm:t>
    </dgm:pt>
    <dgm:pt modelId="{35A0D68C-140A-4CF0-8D83-AE79010AB6FF}" type="sibTrans" cxnId="{23E86479-59BE-4B72-A260-A2EE1B98DFEC}">
      <dgm:prSet/>
      <dgm:spPr/>
      <dgm:t>
        <a:bodyPr/>
        <a:lstStyle/>
        <a:p>
          <a:endParaRPr lang="ru-RU"/>
        </a:p>
      </dgm:t>
    </dgm:pt>
    <dgm:pt modelId="{8F917B92-89CA-4F28-A8ED-5858A5473A46}" type="parTrans" cxnId="{23E86479-59BE-4B72-A260-A2EE1B98DFEC}">
      <dgm:prSet/>
      <dgm:spPr/>
      <dgm:t>
        <a:bodyPr/>
        <a:lstStyle/>
        <a:p>
          <a:endParaRPr lang="ru-RU"/>
        </a:p>
      </dgm:t>
    </dgm:pt>
    <dgm:pt modelId="{67615AB8-05DF-402F-90FA-4F96CFF33C04}">
      <dgm:prSet phldrT="[Текст]"/>
      <dgm:spPr/>
      <dgm:t>
        <a:bodyPr/>
        <a:lstStyle/>
        <a:p>
          <a:r>
            <a:rPr lang="ru-RU" dirty="0" smtClean="0"/>
            <a:t>Анализ</a:t>
          </a:r>
          <a:endParaRPr lang="ru-RU" dirty="0"/>
        </a:p>
      </dgm:t>
    </dgm:pt>
    <dgm:pt modelId="{04F79724-A951-4A1C-964D-1F9F45D0EF1C}" type="parTrans" cxnId="{0C2AB472-78E0-4716-BF5B-0D1D37761CA1}">
      <dgm:prSet/>
      <dgm:spPr/>
      <dgm:t>
        <a:bodyPr/>
        <a:lstStyle/>
        <a:p>
          <a:endParaRPr lang="ru-RU"/>
        </a:p>
      </dgm:t>
    </dgm:pt>
    <dgm:pt modelId="{FA5C3E48-1E3F-4FFF-8041-A7EFCE99F33A}" type="sibTrans" cxnId="{0C2AB472-78E0-4716-BF5B-0D1D37761CA1}">
      <dgm:prSet/>
      <dgm:spPr/>
      <dgm:t>
        <a:bodyPr/>
        <a:lstStyle/>
        <a:p>
          <a:endParaRPr lang="ru-RU"/>
        </a:p>
      </dgm:t>
    </dgm:pt>
    <dgm:pt modelId="{6D79F9D6-BC2A-47C5-9327-5B351CEFFF40}">
      <dgm:prSet custT="1"/>
      <dgm:spPr/>
      <dgm:t>
        <a:bodyPr/>
        <a:lstStyle/>
        <a:p>
          <a:r>
            <a:rPr lang="ru-RU" sz="1400" dirty="0" smtClean="0"/>
            <a:t>Диагностика уровня мотивации</a:t>
          </a:r>
          <a:endParaRPr lang="ru-RU" sz="1400" dirty="0"/>
        </a:p>
      </dgm:t>
    </dgm:pt>
    <dgm:pt modelId="{73DB845C-EBB5-472E-9876-CDC32853A850}" type="parTrans" cxnId="{93374B2D-E85F-47CC-971F-3C3378139909}">
      <dgm:prSet/>
      <dgm:spPr/>
      <dgm:t>
        <a:bodyPr/>
        <a:lstStyle/>
        <a:p>
          <a:endParaRPr lang="ru-RU"/>
        </a:p>
      </dgm:t>
    </dgm:pt>
    <dgm:pt modelId="{674E70C3-7B01-4EA0-B03B-DE04EEC37C04}" type="sibTrans" cxnId="{93374B2D-E85F-47CC-971F-3C3378139909}">
      <dgm:prSet/>
      <dgm:spPr/>
      <dgm:t>
        <a:bodyPr/>
        <a:lstStyle/>
        <a:p>
          <a:endParaRPr lang="ru-RU"/>
        </a:p>
      </dgm:t>
    </dgm:pt>
    <dgm:pt modelId="{E1D2982F-7512-450B-92A6-E6C8061DE3C5}">
      <dgm:prSet custT="1"/>
      <dgm:spPr/>
      <dgm:t>
        <a:bodyPr/>
        <a:lstStyle/>
        <a:p>
          <a:r>
            <a:rPr lang="ru-RU" sz="1400" dirty="0" smtClean="0"/>
            <a:t>Социометрия класса         Определение «группы риска»</a:t>
          </a:r>
          <a:endParaRPr lang="ru-RU" sz="1400" dirty="0"/>
        </a:p>
      </dgm:t>
    </dgm:pt>
    <dgm:pt modelId="{B6F3481E-A556-42A4-B153-E62033095CA5}" type="parTrans" cxnId="{213AF6CC-06FE-4D13-A0B6-097E3BC5B9AF}">
      <dgm:prSet/>
      <dgm:spPr/>
      <dgm:t>
        <a:bodyPr/>
        <a:lstStyle/>
        <a:p>
          <a:endParaRPr lang="ru-RU"/>
        </a:p>
      </dgm:t>
    </dgm:pt>
    <dgm:pt modelId="{9C9ECFD6-E473-4F1A-88E5-9680883F4045}" type="sibTrans" cxnId="{213AF6CC-06FE-4D13-A0B6-097E3BC5B9AF}">
      <dgm:prSet/>
      <dgm:spPr/>
      <dgm:t>
        <a:bodyPr/>
        <a:lstStyle/>
        <a:p>
          <a:endParaRPr lang="ru-RU"/>
        </a:p>
      </dgm:t>
    </dgm:pt>
    <dgm:pt modelId="{F9D65B4F-077F-49B6-9024-67D9A5F09AA8}">
      <dgm:prSet/>
      <dgm:spPr/>
      <dgm:t>
        <a:bodyPr/>
        <a:lstStyle/>
        <a:p>
          <a:endParaRPr lang="ru-RU" sz="1000" dirty="0"/>
        </a:p>
      </dgm:t>
    </dgm:pt>
    <dgm:pt modelId="{0C8903F5-9687-447D-BCBE-57BA4C8E9829}" type="parTrans" cxnId="{26063218-092E-41CB-962B-53244194D797}">
      <dgm:prSet/>
      <dgm:spPr/>
      <dgm:t>
        <a:bodyPr/>
        <a:lstStyle/>
        <a:p>
          <a:endParaRPr lang="ru-RU"/>
        </a:p>
      </dgm:t>
    </dgm:pt>
    <dgm:pt modelId="{09157448-0951-49FE-BA40-43BD8B1E5E27}" type="sibTrans" cxnId="{26063218-092E-41CB-962B-53244194D797}">
      <dgm:prSet/>
      <dgm:spPr/>
      <dgm:t>
        <a:bodyPr/>
        <a:lstStyle/>
        <a:p>
          <a:endParaRPr lang="ru-RU"/>
        </a:p>
      </dgm:t>
    </dgm:pt>
    <dgm:pt modelId="{811DA11C-7C5A-4523-A261-AE7EB1CCD035}">
      <dgm:prSet custT="1"/>
      <dgm:spPr/>
      <dgm:t>
        <a:bodyPr/>
        <a:lstStyle/>
        <a:p>
          <a:r>
            <a:rPr lang="ru-RU" sz="1400" dirty="0" smtClean="0"/>
            <a:t>Диагностика уровня тревожности</a:t>
          </a:r>
          <a:endParaRPr lang="ru-RU" sz="1400" dirty="0"/>
        </a:p>
      </dgm:t>
    </dgm:pt>
    <dgm:pt modelId="{DE0BA534-9C13-4708-A66C-7CDC37401EC1}" type="parTrans" cxnId="{9ADE83A8-2E41-400B-9C1C-577504F1BC43}">
      <dgm:prSet/>
      <dgm:spPr/>
      <dgm:t>
        <a:bodyPr/>
        <a:lstStyle/>
        <a:p>
          <a:endParaRPr lang="ru-RU"/>
        </a:p>
      </dgm:t>
    </dgm:pt>
    <dgm:pt modelId="{554EF132-E1F9-4BD2-940F-F53EED16A7D1}" type="sibTrans" cxnId="{9ADE83A8-2E41-400B-9C1C-577504F1BC43}">
      <dgm:prSet/>
      <dgm:spPr/>
      <dgm:t>
        <a:bodyPr/>
        <a:lstStyle/>
        <a:p>
          <a:endParaRPr lang="ru-RU"/>
        </a:p>
      </dgm:t>
    </dgm:pt>
    <dgm:pt modelId="{8675BE9C-11CD-478E-81A0-88B4B2E91485}">
      <dgm:prSet custT="1"/>
      <dgm:spPr/>
      <dgm:t>
        <a:bodyPr/>
        <a:lstStyle/>
        <a:p>
          <a:endParaRPr lang="ru-RU" sz="1400" dirty="0"/>
        </a:p>
      </dgm:t>
    </dgm:pt>
    <dgm:pt modelId="{BC22B7CB-032C-457A-95AF-12D51AC799A3}" type="parTrans" cxnId="{64E02375-857C-401E-91F4-943E1B5E4940}">
      <dgm:prSet/>
      <dgm:spPr/>
      <dgm:t>
        <a:bodyPr/>
        <a:lstStyle/>
        <a:p>
          <a:endParaRPr lang="ru-RU"/>
        </a:p>
      </dgm:t>
    </dgm:pt>
    <dgm:pt modelId="{421266F7-B786-43EA-96B4-917ECB54FBC5}" type="sibTrans" cxnId="{64E02375-857C-401E-91F4-943E1B5E4940}">
      <dgm:prSet/>
      <dgm:spPr/>
      <dgm:t>
        <a:bodyPr/>
        <a:lstStyle/>
        <a:p>
          <a:endParaRPr lang="ru-RU"/>
        </a:p>
      </dgm:t>
    </dgm:pt>
    <dgm:pt modelId="{383346AA-1BC7-427F-919B-9577918CCD18}">
      <dgm:prSet custT="1"/>
      <dgm:spPr/>
      <dgm:t>
        <a:bodyPr/>
        <a:lstStyle/>
        <a:p>
          <a:r>
            <a:rPr lang="ru-RU" sz="1200" dirty="0" smtClean="0"/>
            <a:t>Ведение планов комплексного сопровождения учеников </a:t>
          </a:r>
          <a:endParaRPr lang="ru-RU" sz="1200" dirty="0"/>
        </a:p>
      </dgm:t>
    </dgm:pt>
    <dgm:pt modelId="{4F6EF105-1947-4A7A-83C1-2C8BDA85A649}" type="parTrans" cxnId="{1241433F-6E1D-4FA5-BF5F-D483B1196776}">
      <dgm:prSet/>
      <dgm:spPr/>
      <dgm:t>
        <a:bodyPr/>
        <a:lstStyle/>
        <a:p>
          <a:endParaRPr lang="ru-RU"/>
        </a:p>
      </dgm:t>
    </dgm:pt>
    <dgm:pt modelId="{9A49DEB1-89D2-4E81-B38A-7B25745BCDE5}" type="sibTrans" cxnId="{1241433F-6E1D-4FA5-BF5F-D483B1196776}">
      <dgm:prSet/>
      <dgm:spPr/>
      <dgm:t>
        <a:bodyPr/>
        <a:lstStyle/>
        <a:p>
          <a:endParaRPr lang="ru-RU"/>
        </a:p>
      </dgm:t>
    </dgm:pt>
    <dgm:pt modelId="{1752E6A8-BFC4-443C-8191-21A535E14547}">
      <dgm:prSet custT="1"/>
      <dgm:spPr/>
      <dgm:t>
        <a:bodyPr/>
        <a:lstStyle/>
        <a:p>
          <a:r>
            <a:rPr lang="ru-RU" sz="1200" dirty="0" smtClean="0"/>
            <a:t>Включение учеников в активную исследовательскую, проектную, социально-значимую деятельность</a:t>
          </a:r>
          <a:endParaRPr lang="ru-RU" sz="1200" dirty="0"/>
        </a:p>
      </dgm:t>
    </dgm:pt>
    <dgm:pt modelId="{81806923-3C39-4A3D-A1A0-F0E8D48CAC2A}" type="parTrans" cxnId="{473B82B0-4BA9-46CA-B2E1-BF621F462250}">
      <dgm:prSet/>
      <dgm:spPr/>
      <dgm:t>
        <a:bodyPr/>
        <a:lstStyle/>
        <a:p>
          <a:endParaRPr lang="ru-RU"/>
        </a:p>
      </dgm:t>
    </dgm:pt>
    <dgm:pt modelId="{D9A51D85-A21A-4EB3-B527-881944F72060}" type="sibTrans" cxnId="{473B82B0-4BA9-46CA-B2E1-BF621F462250}">
      <dgm:prSet/>
      <dgm:spPr/>
      <dgm:t>
        <a:bodyPr/>
        <a:lstStyle/>
        <a:p>
          <a:endParaRPr lang="ru-RU"/>
        </a:p>
      </dgm:t>
    </dgm:pt>
    <dgm:pt modelId="{A43058D5-4F0B-442F-A5B2-59FBF6F03895}">
      <dgm:prSet custT="1"/>
      <dgm:spPr/>
      <dgm:t>
        <a:bodyPr/>
        <a:lstStyle/>
        <a:p>
          <a:r>
            <a:rPr lang="ru-RU" sz="1200" dirty="0" smtClean="0"/>
            <a:t>Публичное признание УСПЕХА </a:t>
          </a:r>
          <a:endParaRPr lang="ru-RU" sz="1200" dirty="0"/>
        </a:p>
      </dgm:t>
    </dgm:pt>
    <dgm:pt modelId="{2EF957AB-9065-493F-B457-3C275C4115B7}" type="parTrans" cxnId="{D1C31FE1-E047-4314-9AA4-13C2FD59008A}">
      <dgm:prSet/>
      <dgm:spPr/>
      <dgm:t>
        <a:bodyPr/>
        <a:lstStyle/>
        <a:p>
          <a:endParaRPr lang="ru-RU"/>
        </a:p>
      </dgm:t>
    </dgm:pt>
    <dgm:pt modelId="{4C1E1DB6-F93B-4F44-AC3C-57A817FC6EA3}" type="sibTrans" cxnId="{D1C31FE1-E047-4314-9AA4-13C2FD59008A}">
      <dgm:prSet/>
      <dgm:spPr/>
      <dgm:t>
        <a:bodyPr/>
        <a:lstStyle/>
        <a:p>
          <a:endParaRPr lang="ru-RU"/>
        </a:p>
      </dgm:t>
    </dgm:pt>
    <dgm:pt modelId="{BC30ACE4-5F40-41D5-B056-92F6327AFEDA}">
      <dgm:prSet custT="1"/>
      <dgm:spPr/>
      <dgm:t>
        <a:bodyPr/>
        <a:lstStyle/>
        <a:p>
          <a:endParaRPr lang="ru-RU" sz="1400" dirty="0"/>
        </a:p>
      </dgm:t>
    </dgm:pt>
    <dgm:pt modelId="{CD1045B4-088E-483E-AF39-07C3B358E01F}" type="parTrans" cxnId="{6A9E290A-EB3C-4938-839B-BD215E9F05DE}">
      <dgm:prSet/>
      <dgm:spPr/>
      <dgm:t>
        <a:bodyPr/>
        <a:lstStyle/>
        <a:p>
          <a:endParaRPr lang="ru-RU"/>
        </a:p>
      </dgm:t>
    </dgm:pt>
    <dgm:pt modelId="{1B60DFFB-0727-430D-8E33-5C8BB8F45A56}" type="sibTrans" cxnId="{6A9E290A-EB3C-4938-839B-BD215E9F05DE}">
      <dgm:prSet/>
      <dgm:spPr/>
      <dgm:t>
        <a:bodyPr/>
        <a:lstStyle/>
        <a:p>
          <a:endParaRPr lang="ru-RU"/>
        </a:p>
      </dgm:t>
    </dgm:pt>
    <dgm:pt modelId="{C55ED8FD-8293-4675-8935-5615D2DB0033}">
      <dgm:prSet custT="1"/>
      <dgm:spPr/>
      <dgm:t>
        <a:bodyPr/>
        <a:lstStyle/>
        <a:p>
          <a:endParaRPr lang="ru-RU" sz="1200" dirty="0"/>
        </a:p>
      </dgm:t>
    </dgm:pt>
    <dgm:pt modelId="{D396C171-6D11-4D84-936B-3A47E533035B}" type="parTrans" cxnId="{FB25E16F-E8C7-472D-BDC6-C3D0B71705D6}">
      <dgm:prSet/>
      <dgm:spPr/>
      <dgm:t>
        <a:bodyPr/>
        <a:lstStyle/>
        <a:p>
          <a:endParaRPr lang="ru-RU"/>
        </a:p>
      </dgm:t>
    </dgm:pt>
    <dgm:pt modelId="{465390AF-9F1F-4834-8B20-DC268F07126B}" type="sibTrans" cxnId="{FB25E16F-E8C7-472D-BDC6-C3D0B71705D6}">
      <dgm:prSet/>
      <dgm:spPr/>
      <dgm:t>
        <a:bodyPr/>
        <a:lstStyle/>
        <a:p>
          <a:endParaRPr lang="ru-RU"/>
        </a:p>
      </dgm:t>
    </dgm:pt>
    <dgm:pt modelId="{D6559701-5171-4496-84B8-4B674DCD42A7}" type="pres">
      <dgm:prSet presAssocID="{FCBDF2A2-6EF8-41D4-961C-00AD9ABE4F0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D27D3C-801D-41DC-8274-F0B7603F5333}" type="pres">
      <dgm:prSet presAssocID="{D3E47E76-DCA0-4770-A93D-C28F571428F7}" presName="composite" presStyleCnt="0"/>
      <dgm:spPr/>
    </dgm:pt>
    <dgm:pt modelId="{9F978628-44AE-4785-B31C-F2F33FF89037}" type="pres">
      <dgm:prSet presAssocID="{D3E47E76-DCA0-4770-A93D-C28F571428F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086B57-6787-45B1-A2CF-0A953E5ECA2F}" type="pres">
      <dgm:prSet presAssocID="{D3E47E76-DCA0-4770-A93D-C28F571428F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7D87B-A51B-437D-B709-E85D2955A491}" type="pres">
      <dgm:prSet presAssocID="{58366F9F-84E7-42F9-9DEC-EC0124EDA586}" presName="sp" presStyleCnt="0"/>
      <dgm:spPr/>
    </dgm:pt>
    <dgm:pt modelId="{CF87ADE3-6D6C-4500-BF01-DCDB43EC86FA}" type="pres">
      <dgm:prSet presAssocID="{AFA0F9EB-B86C-4053-B0E8-3DCC5AAF5F49}" presName="composite" presStyleCnt="0"/>
      <dgm:spPr/>
    </dgm:pt>
    <dgm:pt modelId="{FB3FA880-E349-4D0E-82CE-D1D2C61950B7}" type="pres">
      <dgm:prSet presAssocID="{AFA0F9EB-B86C-4053-B0E8-3DCC5AAF5F4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D653D-6748-4D08-B30D-2D63658D158F}" type="pres">
      <dgm:prSet presAssocID="{AFA0F9EB-B86C-4053-B0E8-3DCC5AAF5F4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8E833-68AC-456A-8F92-489B06B98EF0}" type="pres">
      <dgm:prSet presAssocID="{35A0D68C-140A-4CF0-8D83-AE79010AB6FF}" presName="sp" presStyleCnt="0"/>
      <dgm:spPr/>
    </dgm:pt>
    <dgm:pt modelId="{E62AD842-FF49-4580-955A-DAA4A6A3AE31}" type="pres">
      <dgm:prSet presAssocID="{67615AB8-05DF-402F-90FA-4F96CFF33C04}" presName="composite" presStyleCnt="0"/>
      <dgm:spPr/>
    </dgm:pt>
    <dgm:pt modelId="{38533724-C09C-45BF-9509-6AA024698C0F}" type="pres">
      <dgm:prSet presAssocID="{67615AB8-05DF-402F-90FA-4F96CFF33C0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C4058-55BF-4143-A546-C856D72FAEDE}" type="pres">
      <dgm:prSet presAssocID="{67615AB8-05DF-402F-90FA-4F96CFF33C0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D4D01-FF41-48C4-A70C-59505FC63D7E}" type="pres">
      <dgm:prSet presAssocID="{FA5C3E48-1E3F-4FFF-8041-A7EFCE99F33A}" presName="sp" presStyleCnt="0"/>
      <dgm:spPr/>
    </dgm:pt>
    <dgm:pt modelId="{348FD8D1-BE6B-4260-A106-2525FAFB0201}" type="pres">
      <dgm:prSet presAssocID="{ED019608-7DEB-420F-A035-2CC518E07059}" presName="composite" presStyleCnt="0"/>
      <dgm:spPr/>
    </dgm:pt>
    <dgm:pt modelId="{3A46F1DB-E985-4189-9BCD-5317D280E117}" type="pres">
      <dgm:prSet presAssocID="{ED019608-7DEB-420F-A035-2CC518E0705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6D150-D78E-43E3-84C8-DFF57AD2BD6D}" type="pres">
      <dgm:prSet presAssocID="{ED019608-7DEB-420F-A035-2CC518E07059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30922B-BB58-4CB4-86E1-41FF0427204F}" type="presOf" srcId="{FCBDF2A2-6EF8-41D4-961C-00AD9ABE4F0B}" destId="{D6559701-5171-4496-84B8-4B674DCD42A7}" srcOrd="0" destOrd="0" presId="urn:microsoft.com/office/officeart/2005/8/layout/chevron2"/>
    <dgm:cxn modelId="{0B23F09B-9C7C-43D2-9574-8080C3B6D2A0}" type="presOf" srcId="{AD7ED68C-FB3B-4762-9DA5-2867B4EC58C3}" destId="{F556D150-D78E-43E3-84C8-DFF57AD2BD6D}" srcOrd="0" destOrd="6" presId="urn:microsoft.com/office/officeart/2005/8/layout/chevron2"/>
    <dgm:cxn modelId="{64E02375-857C-401E-91F4-943E1B5E4940}" srcId="{67615AB8-05DF-402F-90FA-4F96CFF33C04}" destId="{8675BE9C-11CD-478E-81A0-88B4B2E91485}" srcOrd="0" destOrd="0" parTransId="{BC22B7CB-032C-457A-95AF-12D51AC799A3}" sibTransId="{421266F7-B786-43EA-96B4-917ECB54FBC5}"/>
    <dgm:cxn modelId="{2DE75F8D-2765-49D5-8610-EC2C48ED7B9B}" srcId="{ED019608-7DEB-420F-A035-2CC518E07059}" destId="{AD7ED68C-FB3B-4762-9DA5-2867B4EC58C3}" srcOrd="6" destOrd="0" parTransId="{A8AA1E51-35D4-4825-A82D-A2F77C5E5184}" sibTransId="{C8FDE36D-7ACB-4CEC-9039-C0CAECA21A13}"/>
    <dgm:cxn modelId="{D8F36200-8804-45AE-825C-53E668A88D9F}" type="presOf" srcId="{AFA0F9EB-B86C-4053-B0E8-3DCC5AAF5F49}" destId="{FB3FA880-E349-4D0E-82CE-D1D2C61950B7}" srcOrd="0" destOrd="0" presId="urn:microsoft.com/office/officeart/2005/8/layout/chevron2"/>
    <dgm:cxn modelId="{4581F809-FA87-402B-80DD-346389634DF6}" type="presOf" srcId="{C55ED8FD-8293-4675-8935-5615D2DB0033}" destId="{F556D150-D78E-43E3-84C8-DFF57AD2BD6D}" srcOrd="0" destOrd="1" presId="urn:microsoft.com/office/officeart/2005/8/layout/chevron2"/>
    <dgm:cxn modelId="{AD2420D0-7B32-4B37-9538-E8A93EC715D7}" type="presOf" srcId="{811DA11C-7C5A-4523-A261-AE7EB1CCD035}" destId="{474C4058-55BF-4143-A546-C856D72FAEDE}" srcOrd="0" destOrd="2" presId="urn:microsoft.com/office/officeart/2005/8/layout/chevron2"/>
    <dgm:cxn modelId="{707212D3-90EC-4099-AF3C-4FCB11616997}" type="presOf" srcId="{44C448D0-E315-455D-B07F-529BFCC33783}" destId="{22086B57-6787-45B1-A2CF-0A953E5ECA2F}" srcOrd="0" destOrd="0" presId="urn:microsoft.com/office/officeart/2005/8/layout/chevron2"/>
    <dgm:cxn modelId="{0C2AB472-78E0-4716-BF5B-0D1D37761CA1}" srcId="{FCBDF2A2-6EF8-41D4-961C-00AD9ABE4F0B}" destId="{67615AB8-05DF-402F-90FA-4F96CFF33C04}" srcOrd="2" destOrd="0" parTransId="{04F79724-A951-4A1C-964D-1F9F45D0EF1C}" sibTransId="{FA5C3E48-1E3F-4FFF-8041-A7EFCE99F33A}"/>
    <dgm:cxn modelId="{6A9E290A-EB3C-4938-839B-BD215E9F05DE}" srcId="{ED019608-7DEB-420F-A035-2CC518E07059}" destId="{BC30ACE4-5F40-41D5-B056-92F6327AFEDA}" srcOrd="5" destOrd="0" parTransId="{CD1045B4-088E-483E-AF39-07C3B358E01F}" sibTransId="{1B60DFFB-0727-430D-8E33-5C8BB8F45A56}"/>
    <dgm:cxn modelId="{213AF6CC-06FE-4D13-A0B6-097E3BC5B9AF}" srcId="{67615AB8-05DF-402F-90FA-4F96CFF33C04}" destId="{E1D2982F-7512-450B-92A6-E6C8061DE3C5}" srcOrd="3" destOrd="0" parTransId="{B6F3481E-A556-42A4-B153-E62033095CA5}" sibTransId="{9C9ECFD6-E473-4F1A-88E5-9680883F4045}"/>
    <dgm:cxn modelId="{B898A193-CEB0-4814-BAA0-1888479B6200}" srcId="{FCBDF2A2-6EF8-41D4-961C-00AD9ABE4F0B}" destId="{ED019608-7DEB-420F-A035-2CC518E07059}" srcOrd="3" destOrd="0" parTransId="{51D4476C-6674-42E5-8B5A-E5DB8F28D0AE}" sibTransId="{E43154E8-AB0F-4836-801C-0EC4EFF7F068}"/>
    <dgm:cxn modelId="{4FF2F749-DD63-455C-8938-F90821FEE9CC}" type="presOf" srcId="{D6347C00-883C-4D7B-85FD-A3204142F4B8}" destId="{F556D150-D78E-43E3-84C8-DFF57AD2BD6D}" srcOrd="0" destOrd="0" presId="urn:microsoft.com/office/officeart/2005/8/layout/chevron2"/>
    <dgm:cxn modelId="{E0E0879E-A5E4-4941-B058-488C50127FF7}" type="presOf" srcId="{6FE3E611-FB85-41D3-B406-FC4F78F442FD}" destId="{22086B57-6787-45B1-A2CF-0A953E5ECA2F}" srcOrd="0" destOrd="1" presId="urn:microsoft.com/office/officeart/2005/8/layout/chevron2"/>
    <dgm:cxn modelId="{FB25E16F-E8C7-472D-BDC6-C3D0B71705D6}" srcId="{ED019608-7DEB-420F-A035-2CC518E07059}" destId="{C55ED8FD-8293-4675-8935-5615D2DB0033}" srcOrd="1" destOrd="0" parTransId="{D396C171-6D11-4D84-936B-3A47E533035B}" sibTransId="{465390AF-9F1F-4834-8B20-DC268F07126B}"/>
    <dgm:cxn modelId="{93374B2D-E85F-47CC-971F-3C3378139909}" srcId="{67615AB8-05DF-402F-90FA-4F96CFF33C04}" destId="{6D79F9D6-BC2A-47C5-9327-5B351CEFFF40}" srcOrd="1" destOrd="0" parTransId="{73DB845C-EBB5-472E-9876-CDC32853A850}" sibTransId="{674E70C3-7B01-4EA0-B03B-DE04EEC37C04}"/>
    <dgm:cxn modelId="{2013BC76-5690-4F84-8F03-5C84C95014C3}" type="presOf" srcId="{BC30ACE4-5F40-41D5-B056-92F6327AFEDA}" destId="{F556D150-D78E-43E3-84C8-DFF57AD2BD6D}" srcOrd="0" destOrd="5" presId="urn:microsoft.com/office/officeart/2005/8/layout/chevron2"/>
    <dgm:cxn modelId="{F1498164-919C-48AC-A3D3-8BE18DE04985}" type="presOf" srcId="{E0A35BD1-EB03-48D8-8071-3A0513DE47FA}" destId="{8A4D653D-6748-4D08-B30D-2D63658D158F}" srcOrd="0" destOrd="0" presId="urn:microsoft.com/office/officeart/2005/8/layout/chevron2"/>
    <dgm:cxn modelId="{4D7ECB62-6BE7-49A1-A1F5-2822E1E09653}" type="presOf" srcId="{383346AA-1BC7-427F-919B-9577918CCD18}" destId="{F556D150-D78E-43E3-84C8-DFF57AD2BD6D}" srcOrd="0" destOrd="2" presId="urn:microsoft.com/office/officeart/2005/8/layout/chevron2"/>
    <dgm:cxn modelId="{6287B59E-87F4-42AE-9975-50F7CAABB299}" srcId="{D3E47E76-DCA0-4770-A93D-C28F571428F7}" destId="{44C448D0-E315-455D-B07F-529BFCC33783}" srcOrd="0" destOrd="0" parTransId="{A04F5520-9B16-44DB-A236-13EBD813A4FD}" sibTransId="{F6A2AC03-59D5-4752-A9E4-ED4B58436ECE}"/>
    <dgm:cxn modelId="{E46B513A-3B0E-4D41-953F-06E424CFF094}" type="presOf" srcId="{E1D2982F-7512-450B-92A6-E6C8061DE3C5}" destId="{474C4058-55BF-4143-A546-C856D72FAEDE}" srcOrd="0" destOrd="3" presId="urn:microsoft.com/office/officeart/2005/8/layout/chevron2"/>
    <dgm:cxn modelId="{23E86479-59BE-4B72-A260-A2EE1B98DFEC}" srcId="{FCBDF2A2-6EF8-41D4-961C-00AD9ABE4F0B}" destId="{AFA0F9EB-B86C-4053-B0E8-3DCC5AAF5F49}" srcOrd="1" destOrd="0" parTransId="{8F917B92-89CA-4F28-A8ED-5858A5473A46}" sibTransId="{35A0D68C-140A-4CF0-8D83-AE79010AB6FF}"/>
    <dgm:cxn modelId="{89C50AA9-5537-475F-9F86-5BB43A37CDA6}" type="presOf" srcId="{F9D65B4F-077F-49B6-9024-67D9A5F09AA8}" destId="{474C4058-55BF-4143-A546-C856D72FAEDE}" srcOrd="0" destOrd="4" presId="urn:microsoft.com/office/officeart/2005/8/layout/chevron2"/>
    <dgm:cxn modelId="{CF75566E-8858-4B47-AC8E-FA2FC58004D4}" type="presOf" srcId="{ED019608-7DEB-420F-A035-2CC518E07059}" destId="{3A46F1DB-E985-4189-9BCD-5317D280E117}" srcOrd="0" destOrd="0" presId="urn:microsoft.com/office/officeart/2005/8/layout/chevron2"/>
    <dgm:cxn modelId="{473B82B0-4BA9-46CA-B2E1-BF621F462250}" srcId="{ED019608-7DEB-420F-A035-2CC518E07059}" destId="{1752E6A8-BFC4-443C-8191-21A535E14547}" srcOrd="3" destOrd="0" parTransId="{81806923-3C39-4A3D-A1A0-F0E8D48CAC2A}" sibTransId="{D9A51D85-A21A-4EB3-B527-881944F72060}"/>
    <dgm:cxn modelId="{38C428F6-A6C3-47D5-BF84-C691D78BB6CF}" srcId="{FCBDF2A2-6EF8-41D4-961C-00AD9ABE4F0B}" destId="{D3E47E76-DCA0-4770-A93D-C28F571428F7}" srcOrd="0" destOrd="0" parTransId="{83285F95-2B67-4934-8D31-67F57A72BC57}" sibTransId="{58366F9F-84E7-42F9-9DEC-EC0124EDA586}"/>
    <dgm:cxn modelId="{5BAFB564-D903-4681-ABC4-8F6F272FD668}" type="presOf" srcId="{A43058D5-4F0B-442F-A5B2-59FBF6F03895}" destId="{F556D150-D78E-43E3-84C8-DFF57AD2BD6D}" srcOrd="0" destOrd="4" presId="urn:microsoft.com/office/officeart/2005/8/layout/chevron2"/>
    <dgm:cxn modelId="{9E0818C8-2547-4BD6-8FDA-BBEBA7D21097}" srcId="{D3E47E76-DCA0-4770-A93D-C28F571428F7}" destId="{6FE3E611-FB85-41D3-B406-FC4F78F442FD}" srcOrd="1" destOrd="0" parTransId="{86443EBE-4B4F-4A01-97D0-725BC316325F}" sibTransId="{DAF30B2E-1CD2-41DD-B23B-69408E005CAB}"/>
    <dgm:cxn modelId="{E1857BCA-4E5C-4CF2-993F-EDFE25BD82C8}" type="presOf" srcId="{6D79F9D6-BC2A-47C5-9327-5B351CEFFF40}" destId="{474C4058-55BF-4143-A546-C856D72FAEDE}" srcOrd="0" destOrd="1" presId="urn:microsoft.com/office/officeart/2005/8/layout/chevron2"/>
    <dgm:cxn modelId="{45E55ECB-9E21-4EC5-8209-27763382E110}" type="presOf" srcId="{D3E47E76-DCA0-4770-A93D-C28F571428F7}" destId="{9F978628-44AE-4785-B31C-F2F33FF89037}" srcOrd="0" destOrd="0" presId="urn:microsoft.com/office/officeart/2005/8/layout/chevron2"/>
    <dgm:cxn modelId="{754178CA-3463-4CEE-8001-697353F5A873}" type="presOf" srcId="{8675BE9C-11CD-478E-81A0-88B4B2E91485}" destId="{474C4058-55BF-4143-A546-C856D72FAEDE}" srcOrd="0" destOrd="0" presId="urn:microsoft.com/office/officeart/2005/8/layout/chevron2"/>
    <dgm:cxn modelId="{6A50091F-D07A-45D9-9480-8F87B57145EF}" type="presOf" srcId="{67615AB8-05DF-402F-90FA-4F96CFF33C04}" destId="{38533724-C09C-45BF-9509-6AA024698C0F}" srcOrd="0" destOrd="0" presId="urn:microsoft.com/office/officeart/2005/8/layout/chevron2"/>
    <dgm:cxn modelId="{DA6D7FE9-9922-4E8F-A75B-E6785D552F08}" srcId="{AFA0F9EB-B86C-4053-B0E8-3DCC5AAF5F49}" destId="{E0A35BD1-EB03-48D8-8071-3A0513DE47FA}" srcOrd="0" destOrd="0" parTransId="{0AEAD9E7-5EA3-4E99-B73F-975375AE4D20}" sibTransId="{6293BB54-9C67-4F18-9371-7A73F967123F}"/>
    <dgm:cxn modelId="{9ADE83A8-2E41-400B-9C1C-577504F1BC43}" srcId="{67615AB8-05DF-402F-90FA-4F96CFF33C04}" destId="{811DA11C-7C5A-4523-A261-AE7EB1CCD035}" srcOrd="2" destOrd="0" parTransId="{DE0BA534-9C13-4708-A66C-7CDC37401EC1}" sibTransId="{554EF132-E1F9-4BD2-940F-F53EED16A7D1}"/>
    <dgm:cxn modelId="{2E094DEB-5FD1-4724-83A1-B88493EB366C}" type="presOf" srcId="{1752E6A8-BFC4-443C-8191-21A535E14547}" destId="{F556D150-D78E-43E3-84C8-DFF57AD2BD6D}" srcOrd="0" destOrd="3" presId="urn:microsoft.com/office/officeart/2005/8/layout/chevron2"/>
    <dgm:cxn modelId="{1241433F-6E1D-4FA5-BF5F-D483B1196776}" srcId="{ED019608-7DEB-420F-A035-2CC518E07059}" destId="{383346AA-1BC7-427F-919B-9577918CCD18}" srcOrd="2" destOrd="0" parTransId="{4F6EF105-1947-4A7A-83C1-2C8BDA85A649}" sibTransId="{9A49DEB1-89D2-4E81-B38A-7B25745BCDE5}"/>
    <dgm:cxn modelId="{26063218-092E-41CB-962B-53244194D797}" srcId="{67615AB8-05DF-402F-90FA-4F96CFF33C04}" destId="{F9D65B4F-077F-49B6-9024-67D9A5F09AA8}" srcOrd="4" destOrd="0" parTransId="{0C8903F5-9687-447D-BCBE-57BA4C8E9829}" sibTransId="{09157448-0951-49FE-BA40-43BD8B1E5E27}"/>
    <dgm:cxn modelId="{D1C31FE1-E047-4314-9AA4-13C2FD59008A}" srcId="{ED019608-7DEB-420F-A035-2CC518E07059}" destId="{A43058D5-4F0B-442F-A5B2-59FBF6F03895}" srcOrd="4" destOrd="0" parTransId="{2EF957AB-9065-493F-B457-3C275C4115B7}" sibTransId="{4C1E1DB6-F93B-4F44-AC3C-57A817FC6EA3}"/>
    <dgm:cxn modelId="{E75B4075-F9AE-4769-9B99-7A7A313EA94B}" srcId="{ED019608-7DEB-420F-A035-2CC518E07059}" destId="{D6347C00-883C-4D7B-85FD-A3204142F4B8}" srcOrd="0" destOrd="0" parTransId="{D5FCC6D5-7A88-49DD-834B-48E4F2614783}" sibTransId="{F606FC0C-13C3-44A2-9097-7CB24159A52C}"/>
    <dgm:cxn modelId="{1B7ED8BE-283D-43E6-A98A-1E3F740BD3B2}" type="presParOf" srcId="{D6559701-5171-4496-84B8-4B674DCD42A7}" destId="{BBD27D3C-801D-41DC-8274-F0B7603F5333}" srcOrd="0" destOrd="0" presId="urn:microsoft.com/office/officeart/2005/8/layout/chevron2"/>
    <dgm:cxn modelId="{3E71E645-0E7A-4E41-BA52-3B8AD72F50CA}" type="presParOf" srcId="{BBD27D3C-801D-41DC-8274-F0B7603F5333}" destId="{9F978628-44AE-4785-B31C-F2F33FF89037}" srcOrd="0" destOrd="0" presId="urn:microsoft.com/office/officeart/2005/8/layout/chevron2"/>
    <dgm:cxn modelId="{884F20BB-1B83-439B-BE45-9CE8FE1CDD3F}" type="presParOf" srcId="{BBD27D3C-801D-41DC-8274-F0B7603F5333}" destId="{22086B57-6787-45B1-A2CF-0A953E5ECA2F}" srcOrd="1" destOrd="0" presId="urn:microsoft.com/office/officeart/2005/8/layout/chevron2"/>
    <dgm:cxn modelId="{3B2C8403-FB4D-49DF-A045-8B6505B7BC9D}" type="presParOf" srcId="{D6559701-5171-4496-84B8-4B674DCD42A7}" destId="{02C7D87B-A51B-437D-B709-E85D2955A491}" srcOrd="1" destOrd="0" presId="urn:microsoft.com/office/officeart/2005/8/layout/chevron2"/>
    <dgm:cxn modelId="{EC7FECFC-3EF8-4149-ADB5-9E949D5C1E16}" type="presParOf" srcId="{D6559701-5171-4496-84B8-4B674DCD42A7}" destId="{CF87ADE3-6D6C-4500-BF01-DCDB43EC86FA}" srcOrd="2" destOrd="0" presId="urn:microsoft.com/office/officeart/2005/8/layout/chevron2"/>
    <dgm:cxn modelId="{A22946B3-8DED-4E7B-A065-ABCC9E4C456E}" type="presParOf" srcId="{CF87ADE3-6D6C-4500-BF01-DCDB43EC86FA}" destId="{FB3FA880-E349-4D0E-82CE-D1D2C61950B7}" srcOrd="0" destOrd="0" presId="urn:microsoft.com/office/officeart/2005/8/layout/chevron2"/>
    <dgm:cxn modelId="{4C42D228-4375-4F10-BC81-E8D58C8FEDC9}" type="presParOf" srcId="{CF87ADE3-6D6C-4500-BF01-DCDB43EC86FA}" destId="{8A4D653D-6748-4D08-B30D-2D63658D158F}" srcOrd="1" destOrd="0" presId="urn:microsoft.com/office/officeart/2005/8/layout/chevron2"/>
    <dgm:cxn modelId="{C25B7E8C-2FF0-4A01-91BE-E4FD2A6524BC}" type="presParOf" srcId="{D6559701-5171-4496-84B8-4B674DCD42A7}" destId="{E8B8E833-68AC-456A-8F92-489B06B98EF0}" srcOrd="3" destOrd="0" presId="urn:microsoft.com/office/officeart/2005/8/layout/chevron2"/>
    <dgm:cxn modelId="{1E6B36E9-A6A2-4043-8571-B4D69A54532E}" type="presParOf" srcId="{D6559701-5171-4496-84B8-4B674DCD42A7}" destId="{E62AD842-FF49-4580-955A-DAA4A6A3AE31}" srcOrd="4" destOrd="0" presId="urn:microsoft.com/office/officeart/2005/8/layout/chevron2"/>
    <dgm:cxn modelId="{FDB31660-4B0A-4D4D-9A1F-6F60CAD6B49D}" type="presParOf" srcId="{E62AD842-FF49-4580-955A-DAA4A6A3AE31}" destId="{38533724-C09C-45BF-9509-6AA024698C0F}" srcOrd="0" destOrd="0" presId="urn:microsoft.com/office/officeart/2005/8/layout/chevron2"/>
    <dgm:cxn modelId="{3B35F58D-CA86-4D56-A951-464B429D6AAF}" type="presParOf" srcId="{E62AD842-FF49-4580-955A-DAA4A6A3AE31}" destId="{474C4058-55BF-4143-A546-C856D72FAEDE}" srcOrd="1" destOrd="0" presId="urn:microsoft.com/office/officeart/2005/8/layout/chevron2"/>
    <dgm:cxn modelId="{E9869797-BD7E-4E35-812D-2E0A3AB8824D}" type="presParOf" srcId="{D6559701-5171-4496-84B8-4B674DCD42A7}" destId="{2DED4D01-FF41-48C4-A70C-59505FC63D7E}" srcOrd="5" destOrd="0" presId="urn:microsoft.com/office/officeart/2005/8/layout/chevron2"/>
    <dgm:cxn modelId="{D7D05757-C285-450F-BA54-9C7DFDBFF0BC}" type="presParOf" srcId="{D6559701-5171-4496-84B8-4B674DCD42A7}" destId="{348FD8D1-BE6B-4260-A106-2525FAFB0201}" srcOrd="6" destOrd="0" presId="urn:microsoft.com/office/officeart/2005/8/layout/chevron2"/>
    <dgm:cxn modelId="{56214178-F915-4C30-AB6A-5790C4D4460F}" type="presParOf" srcId="{348FD8D1-BE6B-4260-A106-2525FAFB0201}" destId="{3A46F1DB-E985-4189-9BCD-5317D280E117}" srcOrd="0" destOrd="0" presId="urn:microsoft.com/office/officeart/2005/8/layout/chevron2"/>
    <dgm:cxn modelId="{044C413C-9C53-4028-B2F6-E635CA38519A}" type="presParOf" srcId="{348FD8D1-BE6B-4260-A106-2525FAFB0201}" destId="{F556D150-D78E-43E3-84C8-DFF57AD2BD6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0B01A-BF14-48F1-992B-426074A379E4}">
      <dsp:nvSpPr>
        <dsp:cNvPr id="0" name=""/>
        <dsp:cNvSpPr/>
      </dsp:nvSpPr>
      <dsp:spPr>
        <a:xfrm rot="5400000">
          <a:off x="-148708" y="152274"/>
          <a:ext cx="991391" cy="69397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ПРОБЛЕМА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1</a:t>
          </a:r>
          <a:endParaRPr lang="ru-RU" sz="1000" b="1" kern="1200" dirty="0">
            <a:solidFill>
              <a:schemeClr val="tx1"/>
            </a:solidFill>
          </a:endParaRPr>
        </a:p>
      </dsp:txBody>
      <dsp:txXfrm rot="-5400000">
        <a:off x="2" y="350552"/>
        <a:ext cx="693973" cy="297418"/>
      </dsp:txXfrm>
    </dsp:sp>
    <dsp:sp modelId="{32490FC3-E11F-4932-8E29-FC91224495FF}">
      <dsp:nvSpPr>
        <dsp:cNvPr id="0" name=""/>
        <dsp:cNvSpPr/>
      </dsp:nvSpPr>
      <dsp:spPr>
        <a:xfrm rot="5400000">
          <a:off x="2220859" y="-1525163"/>
          <a:ext cx="644743" cy="36985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Недостаточная обеспеченность школы квалифицированными кадрами </a:t>
          </a:r>
          <a:endParaRPr lang="ru-RU" sz="1600" kern="1200" dirty="0"/>
        </a:p>
      </dsp:txBody>
      <dsp:txXfrm rot="-5400000">
        <a:off x="693974" y="33196"/>
        <a:ext cx="3667040" cy="581795"/>
      </dsp:txXfrm>
    </dsp:sp>
    <dsp:sp modelId="{51D7F224-D4F3-456A-B250-5B8948A5272B}">
      <dsp:nvSpPr>
        <dsp:cNvPr id="0" name=""/>
        <dsp:cNvSpPr/>
      </dsp:nvSpPr>
      <dsp:spPr>
        <a:xfrm rot="5400000">
          <a:off x="-148708" y="995564"/>
          <a:ext cx="991391" cy="69397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</a:rPr>
            <a:t>ПРОБЛЕМА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2</a:t>
          </a:r>
          <a:endParaRPr lang="ru-RU" sz="800" kern="1200" dirty="0">
            <a:solidFill>
              <a:schemeClr val="tx1"/>
            </a:solidFill>
          </a:endParaRPr>
        </a:p>
      </dsp:txBody>
      <dsp:txXfrm rot="-5400000">
        <a:off x="2" y="1193842"/>
        <a:ext cx="693973" cy="297418"/>
      </dsp:txXfrm>
    </dsp:sp>
    <dsp:sp modelId="{ADC53BB0-8E51-4EFE-B07E-B0D8C91E444A}">
      <dsp:nvSpPr>
        <dsp:cNvPr id="0" name=""/>
        <dsp:cNvSpPr/>
      </dsp:nvSpPr>
      <dsp:spPr>
        <a:xfrm rot="5400000">
          <a:off x="2221028" y="-680199"/>
          <a:ext cx="644404" cy="36985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Загруженность педагогов </a:t>
          </a:r>
          <a:endParaRPr lang="ru-RU" sz="1600" kern="1200" dirty="0"/>
        </a:p>
      </dsp:txBody>
      <dsp:txXfrm rot="-5400000">
        <a:off x="693974" y="878312"/>
        <a:ext cx="3667057" cy="581490"/>
      </dsp:txXfrm>
    </dsp:sp>
    <dsp:sp modelId="{49DA8AF3-41CC-4BD4-853F-240086FADB94}">
      <dsp:nvSpPr>
        <dsp:cNvPr id="0" name=""/>
        <dsp:cNvSpPr/>
      </dsp:nvSpPr>
      <dsp:spPr>
        <a:xfrm rot="5400000">
          <a:off x="-148708" y="1838853"/>
          <a:ext cx="991391" cy="69397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</a:rPr>
            <a:t>ПРОБЛЕМА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3</a:t>
          </a:r>
          <a:endParaRPr lang="ru-RU" sz="800" kern="1200" dirty="0">
            <a:solidFill>
              <a:schemeClr val="tx1"/>
            </a:solidFill>
          </a:endParaRPr>
        </a:p>
      </dsp:txBody>
      <dsp:txXfrm rot="-5400000">
        <a:off x="2" y="2037131"/>
        <a:ext cx="693973" cy="297418"/>
      </dsp:txXfrm>
    </dsp:sp>
    <dsp:sp modelId="{2ABFA08E-8F5C-48FD-B1D5-77C2B630AF02}">
      <dsp:nvSpPr>
        <dsp:cNvPr id="0" name=""/>
        <dsp:cNvSpPr/>
      </dsp:nvSpPr>
      <dsp:spPr>
        <a:xfrm rot="5400000">
          <a:off x="2221028" y="163090"/>
          <a:ext cx="644404" cy="36985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Слабая организация методической службы школы</a:t>
          </a:r>
          <a:endParaRPr lang="ru-RU" sz="1600" kern="1200" dirty="0"/>
        </a:p>
      </dsp:txBody>
      <dsp:txXfrm rot="-5400000">
        <a:off x="693974" y="1721602"/>
        <a:ext cx="3667057" cy="581490"/>
      </dsp:txXfrm>
    </dsp:sp>
    <dsp:sp modelId="{9DEA7909-D28E-4701-BEF1-2E6B7D5F1151}">
      <dsp:nvSpPr>
        <dsp:cNvPr id="0" name=""/>
        <dsp:cNvSpPr/>
      </dsp:nvSpPr>
      <dsp:spPr>
        <a:xfrm rot="5400000">
          <a:off x="-148708" y="2682143"/>
          <a:ext cx="991391" cy="69397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</a:rPr>
            <a:t>ПРОБЛЕМА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4</a:t>
          </a:r>
          <a:endParaRPr lang="ru-RU" sz="800" kern="1200" dirty="0">
            <a:solidFill>
              <a:schemeClr val="tx1"/>
            </a:solidFill>
          </a:endParaRPr>
        </a:p>
      </dsp:txBody>
      <dsp:txXfrm rot="-5400000">
        <a:off x="2" y="2880421"/>
        <a:ext cx="693973" cy="297418"/>
      </dsp:txXfrm>
    </dsp:sp>
    <dsp:sp modelId="{528879C6-BA67-4391-B266-73BADA921FF6}">
      <dsp:nvSpPr>
        <dsp:cNvPr id="0" name=""/>
        <dsp:cNvSpPr/>
      </dsp:nvSpPr>
      <dsp:spPr>
        <a:xfrm rot="5400000">
          <a:off x="2221028" y="1006379"/>
          <a:ext cx="644404" cy="36985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Низкий социальный статус семей </a:t>
          </a:r>
          <a:endParaRPr lang="ru-RU" sz="1600" kern="1200" dirty="0"/>
        </a:p>
      </dsp:txBody>
      <dsp:txXfrm rot="-5400000">
        <a:off x="693974" y="2564891"/>
        <a:ext cx="3667057" cy="581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92988-8690-4AFD-A65C-45548CA0593F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Обновление</a:t>
          </a:r>
          <a:endParaRPr lang="ru-RU" sz="1000" b="1" kern="1200" dirty="0"/>
        </a:p>
      </dsp:txBody>
      <dsp:txXfrm rot="-5400000">
        <a:off x="1" y="395096"/>
        <a:ext cx="788987" cy="338137"/>
      </dsp:txXfrm>
    </dsp:sp>
    <dsp:sp modelId="{8C50C4AD-5288-4E1E-82A8-2CEA36BA49E4}">
      <dsp:nvSpPr>
        <dsp:cNvPr id="0" name=""/>
        <dsp:cNvSpPr/>
      </dsp:nvSpPr>
      <dsp:spPr>
        <a:xfrm rot="5400000">
          <a:off x="2476450" y="-1686861"/>
          <a:ext cx="732631" cy="41075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Апробация новой модели методической службы на комплексной основе</a:t>
          </a:r>
          <a:endParaRPr lang="ru-RU" sz="1700" kern="1200" dirty="0"/>
        </a:p>
      </dsp:txBody>
      <dsp:txXfrm rot="-5400000">
        <a:off x="788988" y="36365"/>
        <a:ext cx="4071792" cy="661103"/>
      </dsp:txXfrm>
    </dsp:sp>
    <dsp:sp modelId="{53F06DCE-2A0A-4454-9DB7-BD8A5D42BCA1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err="1" smtClean="0"/>
            <a:t>Сиситемность</a:t>
          </a:r>
          <a:endParaRPr lang="ru-RU" sz="1000" b="1" kern="1200" dirty="0"/>
        </a:p>
      </dsp:txBody>
      <dsp:txXfrm rot="-5400000">
        <a:off x="1" y="1373653"/>
        <a:ext cx="788987" cy="338137"/>
      </dsp:txXfrm>
    </dsp:sp>
    <dsp:sp modelId="{5E76DAFA-C1BA-4D16-8AA0-9C5B1EB8ADDA}">
      <dsp:nvSpPr>
        <dsp:cNvPr id="0" name=""/>
        <dsp:cNvSpPr/>
      </dsp:nvSpPr>
      <dsp:spPr>
        <a:xfrm rot="5400000">
          <a:off x="2476450" y="-708303"/>
          <a:ext cx="732631" cy="41075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Включение элементов методического сопровождения в каждую программу</a:t>
          </a:r>
          <a:endParaRPr lang="ru-RU" sz="1700" kern="1200" dirty="0"/>
        </a:p>
      </dsp:txBody>
      <dsp:txXfrm rot="-5400000">
        <a:off x="788988" y="1014923"/>
        <a:ext cx="4071792" cy="661103"/>
      </dsp:txXfrm>
    </dsp:sp>
    <dsp:sp modelId="{393E8FD9-0827-42EC-A52A-2071327EA3A5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Анализ</a:t>
          </a:r>
          <a:endParaRPr lang="ru-RU" sz="1100" b="1" kern="1200" dirty="0"/>
        </a:p>
      </dsp:txBody>
      <dsp:txXfrm rot="-5400000">
        <a:off x="1" y="2352210"/>
        <a:ext cx="788987" cy="338137"/>
      </dsp:txXfrm>
    </dsp:sp>
    <dsp:sp modelId="{B908854D-AD94-45CC-B5C5-212F8D430DE5}">
      <dsp:nvSpPr>
        <dsp:cNvPr id="0" name=""/>
        <dsp:cNvSpPr/>
      </dsp:nvSpPr>
      <dsp:spPr>
        <a:xfrm rot="5400000">
          <a:off x="2476450" y="308700"/>
          <a:ext cx="732631" cy="40306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Диагностика профессиональных дефицитов</a:t>
          </a:r>
          <a:endParaRPr lang="ru-RU" sz="1700" kern="1200" dirty="0"/>
        </a:p>
      </dsp:txBody>
      <dsp:txXfrm rot="-5400000">
        <a:off x="827434" y="1993480"/>
        <a:ext cx="3994899" cy="661103"/>
      </dsp:txXfrm>
    </dsp:sp>
    <dsp:sp modelId="{AE8EA22D-946F-4E5D-9F26-7B5774B33016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Понимание</a:t>
          </a:r>
          <a:endParaRPr lang="ru-RU" sz="1100" b="1" kern="1200" dirty="0"/>
        </a:p>
      </dsp:txBody>
      <dsp:txXfrm rot="-5400000">
        <a:off x="1" y="3330768"/>
        <a:ext cx="788987" cy="338137"/>
      </dsp:txXfrm>
    </dsp:sp>
    <dsp:sp modelId="{5DD6E18C-E7A1-4024-847A-BB211E51DF5B}">
      <dsp:nvSpPr>
        <dsp:cNvPr id="0" name=""/>
        <dsp:cNvSpPr/>
      </dsp:nvSpPr>
      <dsp:spPr>
        <a:xfrm rot="5400000">
          <a:off x="2476450" y="1248811"/>
          <a:ext cx="732631" cy="41075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Индивидуальные программы профессионального развития</a:t>
          </a:r>
          <a:endParaRPr lang="ru-RU" sz="1700" kern="1200" dirty="0"/>
        </a:p>
      </dsp:txBody>
      <dsp:txXfrm rot="-5400000">
        <a:off x="788988" y="2972037"/>
        <a:ext cx="4071792" cy="6611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92988-8690-4AFD-A65C-45548CA0593F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Обновление</a:t>
          </a:r>
          <a:endParaRPr lang="ru-RU" sz="1000" b="1" kern="1200" dirty="0"/>
        </a:p>
      </dsp:txBody>
      <dsp:txXfrm rot="-5400000">
        <a:off x="1" y="395096"/>
        <a:ext cx="788987" cy="338137"/>
      </dsp:txXfrm>
    </dsp:sp>
    <dsp:sp modelId="{8C50C4AD-5288-4E1E-82A8-2CEA36BA49E4}">
      <dsp:nvSpPr>
        <dsp:cNvPr id="0" name=""/>
        <dsp:cNvSpPr/>
      </dsp:nvSpPr>
      <dsp:spPr>
        <a:xfrm rot="5400000">
          <a:off x="2476450" y="-1650449"/>
          <a:ext cx="732631" cy="41075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Модели работы с родителями</a:t>
          </a:r>
          <a:endParaRPr lang="ru-RU" sz="1400" kern="1200" dirty="0"/>
        </a:p>
      </dsp:txBody>
      <dsp:txXfrm rot="-5400000">
        <a:off x="788988" y="72777"/>
        <a:ext cx="4071792" cy="661103"/>
      </dsp:txXfrm>
    </dsp:sp>
    <dsp:sp modelId="{53F06DCE-2A0A-4454-9DB7-BD8A5D42BCA1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gradFill rotWithShape="0">
          <a:gsLst>
            <a:gs pos="0">
              <a:schemeClr val="accent3">
                <a:shade val="80000"/>
                <a:hueOff val="72969"/>
                <a:satOff val="-477"/>
                <a:lumOff val="8185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72969"/>
                <a:satOff val="-477"/>
                <a:lumOff val="8185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72969"/>
                <a:satOff val="-477"/>
                <a:lumOff val="8185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72969"/>
              <a:satOff val="-477"/>
              <a:lumOff val="818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err="1" smtClean="0"/>
            <a:t>Сиситемность</a:t>
          </a:r>
          <a:endParaRPr lang="ru-RU" sz="1000" b="1" kern="1200" dirty="0"/>
        </a:p>
      </dsp:txBody>
      <dsp:txXfrm rot="-5400000">
        <a:off x="1" y="1373653"/>
        <a:ext cx="788987" cy="338137"/>
      </dsp:txXfrm>
    </dsp:sp>
    <dsp:sp modelId="{5E76DAFA-C1BA-4D16-8AA0-9C5B1EB8ADDA}">
      <dsp:nvSpPr>
        <dsp:cNvPr id="0" name=""/>
        <dsp:cNvSpPr/>
      </dsp:nvSpPr>
      <dsp:spPr>
        <a:xfrm rot="5400000">
          <a:off x="2476450" y="-708303"/>
          <a:ext cx="732631" cy="41075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72969"/>
              <a:satOff val="-477"/>
              <a:lumOff val="81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Активное включение родителей в деятельность школы(Совет по профилактике, Совет отцов, </a:t>
          </a:r>
          <a:r>
            <a:rPr lang="ru-RU" sz="1400" kern="1200" dirty="0" err="1" smtClean="0"/>
            <a:t>проф.ориентационные</a:t>
          </a:r>
          <a:r>
            <a:rPr lang="ru-RU" sz="1400" kern="1200" dirty="0" smtClean="0"/>
            <a:t> мероприятия)</a:t>
          </a:r>
          <a:endParaRPr lang="ru-RU" sz="1400" kern="1200" dirty="0"/>
        </a:p>
      </dsp:txBody>
      <dsp:txXfrm rot="-5400000">
        <a:off x="788988" y="1014923"/>
        <a:ext cx="4071792" cy="661103"/>
      </dsp:txXfrm>
    </dsp:sp>
    <dsp:sp modelId="{393E8FD9-0827-42EC-A52A-2071327EA3A5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gradFill rotWithShape="0">
          <a:gsLst>
            <a:gs pos="0">
              <a:schemeClr val="accent3">
                <a:shade val="80000"/>
                <a:hueOff val="145938"/>
                <a:satOff val="-954"/>
                <a:lumOff val="16369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45938"/>
                <a:satOff val="-954"/>
                <a:lumOff val="16369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45938"/>
                <a:satOff val="-954"/>
                <a:lumOff val="1636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145938"/>
              <a:satOff val="-954"/>
              <a:lumOff val="1636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Анализ</a:t>
          </a:r>
          <a:endParaRPr lang="ru-RU" sz="1100" b="1" kern="1200" dirty="0"/>
        </a:p>
      </dsp:txBody>
      <dsp:txXfrm rot="-5400000">
        <a:off x="1" y="2352210"/>
        <a:ext cx="788987" cy="338137"/>
      </dsp:txXfrm>
    </dsp:sp>
    <dsp:sp modelId="{B908854D-AD94-45CC-B5C5-212F8D430DE5}">
      <dsp:nvSpPr>
        <dsp:cNvPr id="0" name=""/>
        <dsp:cNvSpPr/>
      </dsp:nvSpPr>
      <dsp:spPr>
        <a:xfrm rot="5400000">
          <a:off x="2476450" y="308700"/>
          <a:ext cx="732631" cy="40306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145938"/>
              <a:satOff val="-954"/>
              <a:lumOff val="163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Диагностика уровня удовлетворенности </a:t>
          </a:r>
          <a:endParaRPr lang="ru-RU" sz="1400" kern="1200" dirty="0"/>
        </a:p>
      </dsp:txBody>
      <dsp:txXfrm rot="-5400000">
        <a:off x="827434" y="1993480"/>
        <a:ext cx="3994899" cy="661103"/>
      </dsp:txXfrm>
    </dsp:sp>
    <dsp:sp modelId="{AE8EA22D-946F-4E5D-9F26-7B5774B33016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gradFill rotWithShape="0">
          <a:gsLst>
            <a:gs pos="0">
              <a:schemeClr val="accent3">
                <a:shade val="80000"/>
                <a:hueOff val="218907"/>
                <a:satOff val="-1431"/>
                <a:lumOff val="24554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218907"/>
                <a:satOff val="-1431"/>
                <a:lumOff val="24554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218907"/>
                <a:satOff val="-1431"/>
                <a:lumOff val="24554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218907"/>
              <a:satOff val="-1431"/>
              <a:lumOff val="2455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Понимание</a:t>
          </a:r>
          <a:endParaRPr lang="ru-RU" sz="1100" b="1" kern="1200" dirty="0"/>
        </a:p>
      </dsp:txBody>
      <dsp:txXfrm rot="-5400000">
        <a:off x="1" y="3330768"/>
        <a:ext cx="788987" cy="338137"/>
      </dsp:txXfrm>
    </dsp:sp>
    <dsp:sp modelId="{5DD6E18C-E7A1-4024-847A-BB211E51DF5B}">
      <dsp:nvSpPr>
        <dsp:cNvPr id="0" name=""/>
        <dsp:cNvSpPr/>
      </dsp:nvSpPr>
      <dsp:spPr>
        <a:xfrm rot="5400000">
          <a:off x="2476450" y="1248811"/>
          <a:ext cx="732631" cy="41075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218907"/>
              <a:satOff val="-1431"/>
              <a:lumOff val="245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Использование новых активных форм работы с родителями</a:t>
          </a:r>
          <a:endParaRPr lang="ru-RU" sz="1400" kern="1200" dirty="0"/>
        </a:p>
      </dsp:txBody>
      <dsp:txXfrm rot="-5400000">
        <a:off x="788988" y="2972037"/>
        <a:ext cx="4071792" cy="6611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78628-44AE-4785-B31C-F2F33FF89037}">
      <dsp:nvSpPr>
        <dsp:cNvPr id="0" name=""/>
        <dsp:cNvSpPr/>
      </dsp:nvSpPr>
      <dsp:spPr>
        <a:xfrm rot="5400000">
          <a:off x="-167592" y="171885"/>
          <a:ext cx="1117282" cy="78209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Обновление</a:t>
          </a:r>
          <a:endParaRPr lang="ru-RU" sz="1400" kern="1200" dirty="0"/>
        </a:p>
      </dsp:txBody>
      <dsp:txXfrm rot="-5400000">
        <a:off x="1" y="395342"/>
        <a:ext cx="782097" cy="335185"/>
      </dsp:txXfrm>
    </dsp:sp>
    <dsp:sp modelId="{22086B57-6787-45B1-A2CF-0A953E5ECA2F}">
      <dsp:nvSpPr>
        <dsp:cNvPr id="0" name=""/>
        <dsp:cNvSpPr/>
      </dsp:nvSpPr>
      <dsp:spPr>
        <a:xfrm rot="5400000">
          <a:off x="2764045" y="-1977654"/>
          <a:ext cx="726615" cy="46905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Адаптация программы воспитания и социализации обучающихся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Использование ресурсов внеурочной </a:t>
          </a:r>
          <a:endParaRPr lang="ru-RU" sz="1400" kern="1200" dirty="0"/>
        </a:p>
      </dsp:txBody>
      <dsp:txXfrm rot="-5400000">
        <a:off x="782098" y="39763"/>
        <a:ext cx="4655040" cy="655675"/>
      </dsp:txXfrm>
    </dsp:sp>
    <dsp:sp modelId="{FB3FA880-E349-4D0E-82CE-D1D2C61950B7}">
      <dsp:nvSpPr>
        <dsp:cNvPr id="0" name=""/>
        <dsp:cNvSpPr/>
      </dsp:nvSpPr>
      <dsp:spPr>
        <a:xfrm rot="5400000">
          <a:off x="-167592" y="1140745"/>
          <a:ext cx="1117282" cy="78209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Системность</a:t>
          </a:r>
          <a:endParaRPr lang="ru-RU" sz="1100" kern="1200" dirty="0"/>
        </a:p>
      </dsp:txBody>
      <dsp:txXfrm rot="-5400000">
        <a:off x="1" y="1364202"/>
        <a:ext cx="782097" cy="335185"/>
      </dsp:txXfrm>
    </dsp:sp>
    <dsp:sp modelId="{8A4D653D-6748-4D08-B30D-2D63658D158F}">
      <dsp:nvSpPr>
        <dsp:cNvPr id="0" name=""/>
        <dsp:cNvSpPr/>
      </dsp:nvSpPr>
      <dsp:spPr>
        <a:xfrm rot="5400000">
          <a:off x="2764236" y="-1008985"/>
          <a:ext cx="726233" cy="46905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Работа с обучающимися с рисками учебной </a:t>
          </a:r>
          <a:r>
            <a:rPr lang="ru-RU" sz="1400" kern="1200" dirty="0" err="1" smtClean="0"/>
            <a:t>неуспешности</a:t>
          </a:r>
          <a:r>
            <a:rPr lang="ru-RU" sz="1400" kern="1200" dirty="0" smtClean="0"/>
            <a:t> и в урочной и внеурочной деятельности</a:t>
          </a:r>
          <a:endParaRPr lang="ru-RU" sz="1400" kern="1200" dirty="0"/>
        </a:p>
      </dsp:txBody>
      <dsp:txXfrm rot="-5400000">
        <a:off x="782098" y="1008605"/>
        <a:ext cx="4655058" cy="655329"/>
      </dsp:txXfrm>
    </dsp:sp>
    <dsp:sp modelId="{38533724-C09C-45BF-9509-6AA024698C0F}">
      <dsp:nvSpPr>
        <dsp:cNvPr id="0" name=""/>
        <dsp:cNvSpPr/>
      </dsp:nvSpPr>
      <dsp:spPr>
        <a:xfrm rot="5400000">
          <a:off x="-167592" y="2109605"/>
          <a:ext cx="1117282" cy="78209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Анализ</a:t>
          </a:r>
          <a:endParaRPr lang="ru-RU" sz="1100" kern="1200" dirty="0"/>
        </a:p>
      </dsp:txBody>
      <dsp:txXfrm rot="-5400000">
        <a:off x="1" y="2333062"/>
        <a:ext cx="782097" cy="335185"/>
      </dsp:txXfrm>
    </dsp:sp>
    <dsp:sp modelId="{474C4058-55BF-4143-A546-C856D72FAEDE}">
      <dsp:nvSpPr>
        <dsp:cNvPr id="0" name=""/>
        <dsp:cNvSpPr/>
      </dsp:nvSpPr>
      <dsp:spPr>
        <a:xfrm rot="5400000">
          <a:off x="2764236" y="-40125"/>
          <a:ext cx="726233" cy="46905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Диагностика уровня мотивации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Диагностика уровня тревожности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Социометрия класса         Определение «группы риска»</a:t>
          </a:r>
          <a:endParaRPr lang="ru-RU" sz="14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</dsp:txBody>
      <dsp:txXfrm rot="-5400000">
        <a:off x="782098" y="1977465"/>
        <a:ext cx="4655058" cy="655329"/>
      </dsp:txXfrm>
    </dsp:sp>
    <dsp:sp modelId="{3A46F1DB-E985-4189-9BCD-5317D280E117}">
      <dsp:nvSpPr>
        <dsp:cNvPr id="0" name=""/>
        <dsp:cNvSpPr/>
      </dsp:nvSpPr>
      <dsp:spPr>
        <a:xfrm rot="5400000">
          <a:off x="-167592" y="3078464"/>
          <a:ext cx="1117282" cy="78209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Понимание</a:t>
          </a:r>
          <a:endParaRPr lang="ru-RU" sz="1100" kern="1200" dirty="0"/>
        </a:p>
      </dsp:txBody>
      <dsp:txXfrm rot="-5400000">
        <a:off x="1" y="3301921"/>
        <a:ext cx="782097" cy="335185"/>
      </dsp:txXfrm>
    </dsp:sp>
    <dsp:sp modelId="{F556D150-D78E-43E3-84C8-DFF57AD2BD6D}">
      <dsp:nvSpPr>
        <dsp:cNvPr id="0" name=""/>
        <dsp:cNvSpPr/>
      </dsp:nvSpPr>
      <dsp:spPr>
        <a:xfrm rot="5400000">
          <a:off x="2764236" y="928733"/>
          <a:ext cx="726233" cy="46905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Ведение планов комплексного сопровождения учеников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Включение учеников в активную исследовательскую, проектную, социально-значимую деятельность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Публичное признание УСПЕХА </a:t>
          </a:r>
          <a:endParaRPr lang="ru-RU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-5400000">
        <a:off x="782098" y="2946323"/>
        <a:ext cx="4655058" cy="655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7.jpeg"/><Relationship Id="rId5" Type="http://schemas.openxmlformats.org/officeDocument/2006/relationships/diagramData" Target="../diagrams/data1.xml"/><Relationship Id="rId10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655676" y="985873"/>
            <a:ext cx="6480720" cy="3838573"/>
            <a:chOff x="1075806" y="2152868"/>
            <a:chExt cx="7165477" cy="479036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075806" y="2152868"/>
              <a:ext cx="7165477" cy="28806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8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latin typeface="+mj-lt"/>
                  <a:cs typeface="Times New Roman" pitchFamily="18" charset="0"/>
                </a:rPr>
                <a:t>Пути преодоления учебной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8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ru-RU" sz="4800" b="1" dirty="0" err="1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latin typeface="+mj-lt"/>
                  <a:cs typeface="Times New Roman" pitchFamily="18" charset="0"/>
                </a:rPr>
                <a:t>неуспешности</a:t>
              </a:r>
              <a:endParaRPr lang="ru-RU" sz="4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672929" y="5291642"/>
              <a:ext cx="5971231" cy="1651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Из опыта работы МБОУ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«</a:t>
              </a:r>
              <a:r>
                <a:rPr lang="ru-RU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Мендур-Сокконская</a:t>
              </a:r>
              <a:r>
                <a: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 СОШ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им.И.В.Шодоева</a:t>
              </a:r>
              <a:r>
                <a: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Куратор: Булычева </a:t>
              </a:r>
              <a:r>
                <a: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Наталья Ивановна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pic>
        <p:nvPicPr>
          <p:cNvPr id="9" name="Рисунок 8" descr="https://kamchatkairo.ru/images/news/%D0%B0%D0%BD%D1%82%D0%BA%D0%B5%D1%82%D0%B8%D1%80%D0%BE%D0%B2%D0%B0%D0%BD%D0%B8%D0%B5_50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3" r="8345"/>
          <a:stretch/>
        </p:blipFill>
        <p:spPr bwMode="auto">
          <a:xfrm>
            <a:off x="6948264" y="5511802"/>
            <a:ext cx="1546096" cy="9524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3600" dirty="0" smtClean="0"/>
              <a:t>Результаты: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90872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Количественные: </a:t>
            </a:r>
          </a:p>
          <a:p>
            <a:endParaRPr lang="ru-RU" b="1" dirty="0" smtClean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102155"/>
              </p:ext>
            </p:extLst>
          </p:nvPr>
        </p:nvGraphicFramePr>
        <p:xfrm>
          <a:off x="1403648" y="1353121"/>
          <a:ext cx="7128792" cy="4267076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5572000"/>
                <a:gridCol w="864096"/>
                <a:gridCol w="692696"/>
              </a:tblGrid>
              <a:tr h="2959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Целевые показатели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План 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Факт%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Доля педагогов разработавших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ИППР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обучающихся успешно сдавших ВПР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обучающихся, успешно прошедших ГИА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8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Доля педагогов успешно использующих на уроках современные образовательные технологии способствующие формированию учебной мотивации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обучающихся, имеющих низкую учебную мотивацию и как следствие имеющих высокий риск учебной </a:t>
                      </a:r>
                      <a:r>
                        <a:rPr lang="ru-RU" sz="1200" dirty="0" err="1">
                          <a:effectLst/>
                        </a:rPr>
                        <a:t>неуспешности</a:t>
                      </a:r>
                      <a:r>
                        <a:rPr lang="ru-RU" sz="1200" dirty="0">
                          <a:effectLst/>
                        </a:rPr>
                        <a:t>, включенных в проектную, исследовательскую деятельность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9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Общий охват школьников системой </a:t>
                      </a:r>
                      <a:r>
                        <a:rPr lang="ru-RU" sz="12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доп.образования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9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</a:t>
                      </a:r>
                      <a:r>
                        <a:rPr lang="ru-RU" sz="1200" dirty="0" smtClean="0">
                          <a:effectLst/>
                        </a:rPr>
                        <a:t>обучающихся(9-11 </a:t>
                      </a:r>
                      <a:r>
                        <a:rPr lang="ru-RU" sz="1200" dirty="0" err="1" smtClean="0">
                          <a:effectLst/>
                        </a:rPr>
                        <a:t>кл</a:t>
                      </a:r>
                      <a:r>
                        <a:rPr lang="ru-RU" sz="1200" dirty="0" smtClean="0">
                          <a:effectLst/>
                        </a:rPr>
                        <a:t>), </a:t>
                      </a:r>
                      <a:r>
                        <a:rPr lang="ru-RU" sz="1200" dirty="0">
                          <a:effectLst/>
                        </a:rPr>
                        <a:t>имеющих низкую учебную мотивацию и как следствие высокий риск учебной </a:t>
                      </a:r>
                      <a:r>
                        <a:rPr lang="ru-RU" sz="1200" dirty="0" err="1">
                          <a:effectLst/>
                        </a:rPr>
                        <a:t>неуспешности</a:t>
                      </a:r>
                      <a:r>
                        <a:rPr lang="ru-RU" sz="1200" dirty="0">
                          <a:effectLst/>
                        </a:rPr>
                        <a:t> включенных в проф. ориентационную деятельность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Доля родителей, активно взаимодействующих со школой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9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удовлетворенности родителей деятельностью образовательной организацией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10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27687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Благодарю за внимание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 descr="https://kamchatkairo.ru/images/news/%D0%B0%D0%BD%D1%82%D0%BA%D0%B5%D1%82%D0%B8%D1%80%D0%BE%D0%B2%D0%B0%D0%BD%D0%B8%D0%B5_50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3" r="8345"/>
          <a:stretch/>
        </p:blipFill>
        <p:spPr bwMode="auto">
          <a:xfrm>
            <a:off x="6156176" y="5013176"/>
            <a:ext cx="2626216" cy="14195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966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738" y="223714"/>
            <a:ext cx="7488832" cy="778098"/>
          </a:xfrm>
        </p:spPr>
        <p:txBody>
          <a:bodyPr/>
          <a:lstStyle/>
          <a:p>
            <a:pPr>
              <a:defRPr/>
            </a:pP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Мендур-Сокконская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СОШ 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им.И.В.Шодоева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- участник проекта 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500+ в 2021 году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Matilda" pitchFamily="2" charset="0"/>
            </a:endParaRPr>
          </a:p>
        </p:txBody>
      </p:sp>
      <p:pic>
        <p:nvPicPr>
          <p:cNvPr id="1026" name="Picture 2" descr="C:\Users\Наталья\Desktop\шнор\шнор МСОШ 2\отчетные\gBJkJTB-616OS2vglyIWOROz0lkl30byvvFQycsntv6uzvo4W07YFf1Imk4U6P2-syM7CM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51" y="1196752"/>
            <a:ext cx="2448272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20988" y="-2009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1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РИСКОВЫЙ ПРОФИЛЬ ШКОЛЫ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0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Наталья\Downloads\IMG-20210622-WA0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50260"/>
            <a:ext cx="1368152" cy="1368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62853" y="5742985"/>
            <a:ext cx="1204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Директор: </a:t>
            </a:r>
          </a:p>
          <a:p>
            <a:r>
              <a:rPr lang="ru-RU" sz="1400" b="1" dirty="0" smtClean="0"/>
              <a:t>И.В. </a:t>
            </a:r>
            <a:r>
              <a:rPr lang="ru-RU" sz="1400" b="1" dirty="0" err="1" smtClean="0"/>
              <a:t>Енова</a:t>
            </a:r>
            <a:endParaRPr lang="ru-RU" sz="14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65104"/>
            <a:ext cx="1194544" cy="1385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69921" y="5786100"/>
            <a:ext cx="1424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ЗВУР: </a:t>
            </a:r>
          </a:p>
          <a:p>
            <a:r>
              <a:rPr lang="ru-RU" sz="1400" b="1" dirty="0" smtClean="0"/>
              <a:t>   А. Г. </a:t>
            </a:r>
            <a:r>
              <a:rPr lang="ru-RU" sz="1400" b="1" dirty="0" err="1" smtClean="0"/>
              <a:t>КУчукова</a:t>
            </a:r>
            <a:endParaRPr lang="ru-RU" sz="1400" b="1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305944350"/>
              </p:ext>
            </p:extLst>
          </p:nvPr>
        </p:nvGraphicFramePr>
        <p:xfrm>
          <a:off x="4211960" y="1988840"/>
          <a:ext cx="4392488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Рисунок 9" descr="C:\Users\Наталья\Downloads\S1056561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974" y="332656"/>
            <a:ext cx="1067529" cy="1536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https://kamchatkairo.ru/images/news/%D0%B0%D0%BD%D1%82%D0%BA%D0%B5%D1%82%D0%B8%D1%80%D0%BE%D0%B2%D0%B0%D0%BD%D0%B8%D0%B5_500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3" r="8345"/>
          <a:stretch/>
        </p:blipFill>
        <p:spPr bwMode="auto">
          <a:xfrm>
            <a:off x="7308304" y="5678589"/>
            <a:ext cx="1546096" cy="8348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36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5544616" cy="418058"/>
          </a:xfrm>
        </p:spPr>
        <p:txBody>
          <a:bodyPr/>
          <a:lstStyle/>
          <a:p>
            <a:r>
              <a:rPr lang="ru-RU" sz="3200" b="1" dirty="0" smtClean="0"/>
              <a:t>Рисковый профиль</a:t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 </a:t>
            </a:r>
            <a:endParaRPr lang="ru-RU" sz="32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221511"/>
              </p:ext>
            </p:extLst>
          </p:nvPr>
        </p:nvGraphicFramePr>
        <p:xfrm>
          <a:off x="1547664" y="1268760"/>
          <a:ext cx="6864424" cy="4292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6152"/>
                <a:gridCol w="2448272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Фактор риска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Значимость фактора риска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21000"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1.Низкий уровень оснащения школы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Высокая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2.Дефицит педагогических кадров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Низкая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3.Недостаточная предметная и методическая компетентность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педагогических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5.Низкое качество преодоления языковых и культурных барьеров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Высокая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6.Низкая учебная мотивация обучающихся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7.Пониженный уровень школьного благополучия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</a:p>
                    <a:p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8.Низкий уровень дисциплины в классе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Низкая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9. Высокая доля обучающихся с рисками учебной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неуспешности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Высокая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10.Низкий уровень вовлеченности родителей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s://catherineasquithgallery.com/uploads/posts/2021-02/1612514750_51-p-galochka-na-serom-fone-7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2" t="5006" r="5885" b="22208"/>
          <a:stretch/>
        </p:blipFill>
        <p:spPr bwMode="auto">
          <a:xfrm>
            <a:off x="5427870" y="2492896"/>
            <a:ext cx="304483" cy="2933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catherineasquithgallery.com/uploads/posts/2021-02/1612514750_51-p-galochka-na-serom-fone-7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2" t="5006" r="5885" b="22208"/>
          <a:stretch/>
        </p:blipFill>
        <p:spPr bwMode="auto">
          <a:xfrm>
            <a:off x="5580112" y="4797152"/>
            <a:ext cx="304483" cy="2933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catherineasquithgallery.com/uploads/posts/2021-02/1612514750_51-p-galochka-na-serom-fone-7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2" t="5006" r="5885" b="22208"/>
          <a:stretch/>
        </p:blipFill>
        <p:spPr bwMode="auto">
          <a:xfrm>
            <a:off x="5427870" y="3429000"/>
            <a:ext cx="304483" cy="2933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kamchatkairo.ru/images/news/%D0%B0%D0%BD%D1%82%D0%BA%D0%B5%D1%82%D0%B8%D1%80%D0%BE%D0%B2%D0%B0%D0%BD%D0%B8%D0%B5_50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3" r="8345"/>
          <a:stretch/>
        </p:blipFill>
        <p:spPr bwMode="auto">
          <a:xfrm>
            <a:off x="7261573" y="5661248"/>
            <a:ext cx="1546096" cy="8348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349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850106"/>
          </a:xfrm>
        </p:spPr>
        <p:txBody>
          <a:bodyPr/>
          <a:lstStyle/>
          <a:p>
            <a:r>
              <a:rPr lang="ru-RU" dirty="0" smtClean="0"/>
              <a:t>Алгоритм работы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124744"/>
            <a:ext cx="3168352" cy="47705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/>
              <a:t>Верификация рискового профиля</a:t>
            </a:r>
          </a:p>
          <a:p>
            <a:endParaRPr lang="ru-RU" sz="1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/>
              <a:t>Разработка концептуальных документов: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i="1" dirty="0" smtClean="0"/>
              <a:t>Концепция развития</a:t>
            </a:r>
            <a:r>
              <a:rPr lang="ru-RU" sz="1600" dirty="0" smtClean="0"/>
              <a:t>;</a:t>
            </a:r>
          </a:p>
          <a:p>
            <a:endParaRPr lang="ru-RU" sz="1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i="1" dirty="0" smtClean="0"/>
              <a:t>Среднесрочная программа</a:t>
            </a:r>
            <a:r>
              <a:rPr lang="ru-RU" sz="1600" dirty="0" smtClean="0"/>
              <a:t>;</a:t>
            </a:r>
          </a:p>
          <a:p>
            <a:endParaRPr lang="ru-RU" sz="1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i="1" dirty="0" err="1" smtClean="0"/>
              <a:t>Антирисковые</a:t>
            </a:r>
            <a:r>
              <a:rPr lang="ru-RU" sz="1600" i="1" dirty="0" smtClean="0"/>
              <a:t> программы по рисковым профилям: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/>
              <a:t>Недостаточная </a:t>
            </a:r>
            <a:r>
              <a:rPr lang="ru-RU" sz="1600" dirty="0"/>
              <a:t>предметная и методическая компетентность  педагогических </a:t>
            </a:r>
            <a:r>
              <a:rPr lang="ru-RU" sz="1600" dirty="0" smtClean="0"/>
              <a:t>работников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/>
              <a:t>Низкая </a:t>
            </a:r>
            <a:r>
              <a:rPr lang="ru-RU" sz="1600" dirty="0"/>
              <a:t>учебная мотивация </a:t>
            </a:r>
            <a:r>
              <a:rPr lang="ru-RU" sz="1600" dirty="0" smtClean="0"/>
              <a:t>обучающихся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/>
              <a:t>Высокая доля обучающихся с рисками учебной </a:t>
            </a:r>
            <a:r>
              <a:rPr lang="ru-RU" sz="1600" dirty="0" err="1" smtClean="0"/>
              <a:t>неуспешности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915933" y="1196752"/>
            <a:ext cx="3816424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Приоритетная цель ОО:</a:t>
            </a:r>
          </a:p>
          <a:p>
            <a:r>
              <a:rPr lang="ru-RU" dirty="0"/>
              <a:t>Совершенствование образовательного пространства в соответствии с требованиями законодательства и с учетом потребностей социума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2040" y="3068960"/>
            <a:ext cx="3744416" cy="34163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Социально-педагогическая миссия школы </a:t>
            </a:r>
            <a:endParaRPr lang="ru-RU" b="1" dirty="0" smtClean="0"/>
          </a:p>
          <a:p>
            <a:r>
              <a:rPr lang="ru-RU" dirty="0" smtClean="0"/>
              <a:t> создание </a:t>
            </a:r>
            <a:r>
              <a:rPr lang="ru-RU" dirty="0"/>
              <a:t>образовательной среды, способной удовлетворить потребность субъектов образовательного процесса в доступном качественном образовании, соответствующем современным требованиям и способствующем развитию потенциала субъектов образовательного процесса</a:t>
            </a:r>
          </a:p>
        </p:txBody>
      </p:sp>
      <p:pic>
        <p:nvPicPr>
          <p:cNvPr id="6" name="Рисунок 5" descr="https://kamchatkairo.ru/images/news/%D0%B0%D0%BD%D1%82%D0%BA%D0%B5%D1%82%D0%B8%D1%80%D0%BE%D0%B2%D0%B0%D0%BD%D0%B8%D0%B5_50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3" r="8345"/>
          <a:stretch/>
        </p:blipFill>
        <p:spPr bwMode="auto">
          <a:xfrm>
            <a:off x="7884368" y="5829840"/>
            <a:ext cx="1042040" cy="6727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871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ru-RU" sz="1800" b="1" i="1" dirty="0" smtClean="0">
                <a:latin typeface="+mn-lt"/>
                <a:cs typeface="Times New Roman" pitchFamily="18" charset="0"/>
              </a:rPr>
              <a:t>Учебная </a:t>
            </a:r>
            <a:r>
              <a:rPr lang="ru-RU" sz="1800" b="1" i="1" dirty="0" err="1" smtClean="0">
                <a:latin typeface="+mn-lt"/>
                <a:cs typeface="Times New Roman" pitchFamily="18" charset="0"/>
              </a:rPr>
              <a:t>неуспешность</a:t>
            </a:r>
            <a:r>
              <a:rPr lang="ru-RU" sz="1800" b="1" i="1" dirty="0">
                <a:latin typeface="+mn-lt"/>
                <a:cs typeface="Times New Roman" pitchFamily="18" charset="0"/>
              </a:rPr>
              <a:t> </a:t>
            </a:r>
            <a:r>
              <a:rPr lang="ru-RU" sz="1800" dirty="0">
                <a:latin typeface="+mn-lt"/>
                <a:cs typeface="Times New Roman" pitchFamily="18" charset="0"/>
              </a:rPr>
              <a:t>- это несоответствие подготовки обучающихся существующим требованиям к усвоению научных знаний, навыков и умений или недостаточный, низкий уровень овладения учебным материалом.</a:t>
            </a:r>
          </a:p>
        </p:txBody>
      </p:sp>
      <p:pic>
        <p:nvPicPr>
          <p:cNvPr id="5" name="Picture 2" descr="C:\Users\Наталья\Downloads\3060.97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09" b="-4802"/>
          <a:stretch/>
        </p:blipFill>
        <p:spPr bwMode="auto">
          <a:xfrm>
            <a:off x="1228883" y="1268760"/>
            <a:ext cx="2295520" cy="52565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5229200"/>
            <a:ext cx="158417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Учебная </a:t>
            </a:r>
            <a:r>
              <a:rPr lang="ru-RU" dirty="0" err="1" smtClean="0"/>
              <a:t>неуспешность</a:t>
            </a:r>
            <a:endParaRPr lang="ru-RU" dirty="0"/>
          </a:p>
        </p:txBody>
      </p:sp>
      <p:pic>
        <p:nvPicPr>
          <p:cNvPr id="7" name="Picture 2" descr="C:\Users\Наталья\Downloads\3060.97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8" t="66357"/>
          <a:stretch/>
        </p:blipFill>
        <p:spPr bwMode="auto">
          <a:xfrm>
            <a:off x="7812360" y="1916832"/>
            <a:ext cx="864096" cy="16821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 descr="C:\Users\Наталья\Downloads\3060.97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96" t="51611" r="11022"/>
          <a:stretch/>
        </p:blipFill>
        <p:spPr bwMode="auto">
          <a:xfrm>
            <a:off x="6590425" y="1854629"/>
            <a:ext cx="1017240" cy="25273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 descr="C:\Users\Наталья\Downloads\3060.97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92" t="36865" r="24705"/>
          <a:stretch/>
        </p:blipFill>
        <p:spPr bwMode="auto">
          <a:xfrm>
            <a:off x="5148064" y="1988840"/>
            <a:ext cx="1359024" cy="28871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2" descr="C:\Users\Наталья\Downloads\3060.97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3" t="18999" r="44214"/>
          <a:stretch/>
        </p:blipFill>
        <p:spPr bwMode="auto">
          <a:xfrm>
            <a:off x="3494728" y="1844824"/>
            <a:ext cx="1581328" cy="35283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19872" y="5229200"/>
            <a:ext cx="165333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</a:t>
            </a:r>
            <a:r>
              <a:rPr lang="ru-RU" sz="1600" dirty="0" smtClean="0"/>
              <a:t>едагогические </a:t>
            </a:r>
            <a:r>
              <a:rPr lang="ru-RU" sz="1600" dirty="0"/>
              <a:t>причины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04048" y="4776774"/>
            <a:ext cx="172534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Социально-экономические </a:t>
            </a:r>
            <a:r>
              <a:rPr lang="ru-RU" sz="1600" dirty="0"/>
              <a:t>причины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00192" y="4271080"/>
            <a:ext cx="172819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Индивидуальные особенности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607665" y="3573016"/>
            <a:ext cx="1212808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err="1" smtClean="0"/>
              <a:t>Био</a:t>
            </a:r>
            <a:r>
              <a:rPr lang="ru-RU" sz="1400" dirty="0" smtClean="0"/>
              <a:t>-психологические причины</a:t>
            </a:r>
            <a:endParaRPr lang="ru-RU" sz="1400" dirty="0"/>
          </a:p>
        </p:txBody>
      </p:sp>
      <p:pic>
        <p:nvPicPr>
          <p:cNvPr id="15" name="Рисунок 14" descr="https://kamchatkairo.ru/images/news/%D0%B0%D0%BD%D1%82%D0%BA%D0%B5%D1%82%D0%B8%D1%80%D0%BE%D0%B2%D0%B0%D0%BD%D0%B8%D0%B5_50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3" r="8345"/>
          <a:stretch/>
        </p:blipFill>
        <p:spPr bwMode="auto">
          <a:xfrm>
            <a:off x="7236296" y="5692007"/>
            <a:ext cx="1546096" cy="8348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740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Инструменты</a:t>
            </a:r>
            <a:endParaRPr lang="ru-RU" dirty="0"/>
          </a:p>
        </p:txBody>
      </p:sp>
      <p:pic>
        <p:nvPicPr>
          <p:cNvPr id="3" name="Picture 2" descr="C:\Users\Наталья\Downloads\3060.97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09" b="-4802"/>
          <a:stretch/>
        </p:blipFill>
        <p:spPr bwMode="auto">
          <a:xfrm>
            <a:off x="1331640" y="1412776"/>
            <a:ext cx="2295520" cy="52565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6536" y="5013176"/>
            <a:ext cx="165333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</a:t>
            </a:r>
            <a:r>
              <a:rPr lang="ru-RU" sz="1600" dirty="0" smtClean="0"/>
              <a:t>едагогические </a:t>
            </a:r>
            <a:r>
              <a:rPr lang="ru-RU" sz="1600" dirty="0"/>
              <a:t>причины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3713049"/>
              </p:ext>
            </p:extLst>
          </p:nvPr>
        </p:nvGraphicFramePr>
        <p:xfrm>
          <a:off x="3779912" y="1525240"/>
          <a:ext cx="48965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https://kamchatkairo.ru/images/news/%D0%B0%D0%BD%D1%82%D0%BA%D0%B5%D1%82%D0%B8%D1%80%D0%BE%D0%B2%D0%B0%D0%BD%D0%B8%D0%B5_500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3" r="8345"/>
          <a:stretch/>
        </p:blipFill>
        <p:spPr bwMode="auto">
          <a:xfrm>
            <a:off x="7236296" y="5597952"/>
            <a:ext cx="1546096" cy="8348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8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Инструменты</a:t>
            </a:r>
            <a:endParaRPr lang="ru-RU" dirty="0"/>
          </a:p>
        </p:txBody>
      </p:sp>
      <p:pic>
        <p:nvPicPr>
          <p:cNvPr id="3" name="Picture 2" descr="C:\Users\Наталья\Downloads\3060.97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09" b="-4802"/>
          <a:stretch/>
        </p:blipFill>
        <p:spPr bwMode="auto">
          <a:xfrm>
            <a:off x="1331640" y="1412776"/>
            <a:ext cx="2295520" cy="52565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6536" y="5013176"/>
            <a:ext cx="165333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Социально-экономические причины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99790132"/>
              </p:ext>
            </p:extLst>
          </p:nvPr>
        </p:nvGraphicFramePr>
        <p:xfrm>
          <a:off x="3851920" y="1597248"/>
          <a:ext cx="48965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https://kamchatkairo.ru/images/news/%D0%B0%D0%BD%D1%82%D0%BA%D0%B5%D1%82%D0%B8%D1%80%D0%BE%D0%B2%D0%B0%D0%BD%D0%B8%D0%B5_500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3" r="8345"/>
          <a:stretch/>
        </p:blipFill>
        <p:spPr bwMode="auto">
          <a:xfrm>
            <a:off x="7236296" y="5597952"/>
            <a:ext cx="1546096" cy="8348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399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Инструменты</a:t>
            </a:r>
            <a:endParaRPr lang="ru-RU" dirty="0"/>
          </a:p>
        </p:txBody>
      </p:sp>
      <p:pic>
        <p:nvPicPr>
          <p:cNvPr id="3" name="Picture 2" descr="C:\Users\Наталья\Downloads\3060.97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09" b="-4802"/>
          <a:stretch/>
        </p:blipFill>
        <p:spPr bwMode="auto">
          <a:xfrm>
            <a:off x="1259632" y="1412776"/>
            <a:ext cx="2160240" cy="48965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5013176"/>
            <a:ext cx="172819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Индивидуальные особенности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04105104"/>
              </p:ext>
            </p:extLst>
          </p:nvPr>
        </p:nvGraphicFramePr>
        <p:xfrm>
          <a:off x="3347864" y="1484784"/>
          <a:ext cx="547260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https://kamchatkairo.ru/images/news/%D0%B0%D0%BD%D1%82%D0%BA%D0%B5%D1%82%D0%B8%D1%80%D0%BE%D0%B2%D0%B0%D0%BD%D0%B8%D0%B5_500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3" r="8345"/>
          <a:stretch/>
        </p:blipFill>
        <p:spPr bwMode="auto">
          <a:xfrm>
            <a:off x="7236296" y="5597952"/>
            <a:ext cx="1546096" cy="8348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33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C:\Users\Наталья\Downloads\WhatsApp Image 2022-04-09 at 10.39.32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037510"/>
            <a:ext cx="2106987" cy="15060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221" y="188640"/>
            <a:ext cx="8229600" cy="490066"/>
          </a:xfrm>
        </p:spPr>
        <p:txBody>
          <a:bodyPr/>
          <a:lstStyle/>
          <a:p>
            <a:r>
              <a:rPr lang="ru-RU" sz="3600" dirty="0" smtClean="0"/>
              <a:t>Результаты: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290368" y="709716"/>
            <a:ext cx="74168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Качественные: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Апробирована новая модель методической службы (разработаны нормативные акты, составлен план работы)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Обновлена программа воспитания и социализации школьников: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Разработаны новые программы внеурочной деятельности по направлениям Естественно-научная грамотность, Математическая грамотность, Финансовая грамотность, программа </a:t>
            </a:r>
            <a:r>
              <a:rPr lang="ru-RU" sz="1600" dirty="0" err="1" smtClean="0"/>
              <a:t>проф.ориентационной</a:t>
            </a:r>
            <a:r>
              <a:rPr lang="ru-RU" sz="1600" dirty="0" smtClean="0"/>
              <a:t>  деятельности «Мой мир»;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Определен </a:t>
            </a:r>
            <a:r>
              <a:rPr lang="ru-RU" sz="1600" dirty="0" smtClean="0"/>
              <a:t>диагностический инструментарий по всем направлениям работы;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Проведены все диагностические мероприятия;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Сформирована система публичного признания УСПЕХА 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Родители </a:t>
            </a:r>
            <a:r>
              <a:rPr lang="ru-RU" sz="1600" dirty="0" smtClean="0"/>
              <a:t>- активные </a:t>
            </a:r>
            <a:r>
              <a:rPr lang="ru-RU" sz="1600" dirty="0" smtClean="0"/>
              <a:t>участники образовательного и воспитательного процесса.</a:t>
            </a:r>
          </a:p>
        </p:txBody>
      </p:sp>
      <p:pic>
        <p:nvPicPr>
          <p:cNvPr id="6" name="Рисунок 5" descr="C:\Users\Наталья\Downloads\WhatsApp Image 2022-04-09 at 10.32.04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3578">
            <a:off x="1450042" y="3967293"/>
            <a:ext cx="2085704" cy="12345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C:\Users\Наталья\Downloads\WhatsApp Image 2022-04-09 at 10.39.34 (1)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49086"/>
            <a:ext cx="1300183" cy="16241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https://sun9-55.userapi.com/impg/hIan4iSoY92npXwICL_4IwOBIpJvpkVxkz3hgw/RORQ0hhRhmM.jpg?size=960x1280&amp;quality=96&amp;sign=377863177f2f2e242e0f866a460ff9c6&amp;type=album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45" b="12167"/>
          <a:stretch/>
        </p:blipFill>
        <p:spPr bwMode="auto">
          <a:xfrm>
            <a:off x="4932040" y="3789040"/>
            <a:ext cx="1774324" cy="1304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Наталья\Downloads\004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2"/>
          <a:stretch/>
        </p:blipFill>
        <p:spPr bwMode="auto">
          <a:xfrm>
            <a:off x="3969784" y="5197146"/>
            <a:ext cx="2242961" cy="1345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sun9-52.userapi.com/impf/2SDiW5uOOMyqZ2PFmQ4Lwl0bRqhdHtNHUZYL6g/h11Rze43tOQ.jpg?size=1600x1200&amp;quality=96&amp;sign=be0200013c184c96509297a656ab978d&amp;type=album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0087">
            <a:off x="6840246" y="3962980"/>
            <a:ext cx="1717040" cy="1287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C:\Users\Наталья\Downloads\WhatsApp Image 2022-04-09 at 10.32.08.jpe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302">
            <a:off x="6433236" y="5080797"/>
            <a:ext cx="2088232" cy="12970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2372729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8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566</Words>
  <Application>Microsoft Office PowerPoint</Application>
  <PresentationFormat>Экран (4:3)</PresentationFormat>
  <Paragraphs>144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Wingdings</vt:lpstr>
      <vt:lpstr>Calibri</vt:lpstr>
      <vt:lpstr>Times New Roman</vt:lpstr>
      <vt:lpstr>Matilda</vt:lpstr>
      <vt:lpstr>1_Тема Office</vt:lpstr>
      <vt:lpstr>Презентация PowerPoint</vt:lpstr>
      <vt:lpstr>Мендур-Сокконская СОШ  им.И.В.Шодоева- участник проекта  500+ в 2021 году</vt:lpstr>
      <vt:lpstr>Рисковый профиль   </vt:lpstr>
      <vt:lpstr>Алгоритм работы</vt:lpstr>
      <vt:lpstr>Учебная неуспешность - это несоответствие подготовки обучающихся существующим требованиям к усвоению научных знаний, навыков и умений или недостаточный, низкий уровень овладения учебным материалом.</vt:lpstr>
      <vt:lpstr>Инструменты</vt:lpstr>
      <vt:lpstr>Инструменты</vt:lpstr>
      <vt:lpstr>Инструменты</vt:lpstr>
      <vt:lpstr>Результаты:</vt:lpstr>
      <vt:lpstr>Результаты:</vt:lpstr>
      <vt:lpstr>Благодарю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Ра ИПКиППРО</cp:lastModifiedBy>
  <cp:revision>112</cp:revision>
  <dcterms:created xsi:type="dcterms:W3CDTF">2014-07-06T18:18:01Z</dcterms:created>
  <dcterms:modified xsi:type="dcterms:W3CDTF">2022-04-11T02:46:46Z</dcterms:modified>
</cp:coreProperties>
</file>